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2.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3"/>
  </p:notesMasterIdLst>
  <p:handoutMasterIdLst>
    <p:handoutMasterId r:id="rId14"/>
  </p:handoutMasterIdLst>
  <p:sldIdLst>
    <p:sldId id="256" r:id="rId2"/>
    <p:sldId id="273" r:id="rId3"/>
    <p:sldId id="275" r:id="rId4"/>
    <p:sldId id="257" r:id="rId5"/>
    <p:sldId id="258" r:id="rId6"/>
    <p:sldId id="278" r:id="rId7"/>
    <p:sldId id="260" r:id="rId8"/>
    <p:sldId id="276" r:id="rId9"/>
    <p:sldId id="274" r:id="rId10"/>
    <p:sldId id="270" r:id="rId11"/>
    <p:sldId id="269" r:id="rId12"/>
  </p:sldIdLst>
  <p:sldSz cx="12192000" cy="6858000"/>
  <p:notesSz cx="6858000" cy="9144000"/>
  <p:custDataLst>
    <p:tags r:id="rId15"/>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oth Sides Now: Growth Through Mentoring" id="{113188BB-EF6C-494C-B5B1-F072B43CFF34}">
          <p14:sldIdLst>
            <p14:sldId id="256"/>
            <p14:sldId id="273"/>
            <p14:sldId id="275"/>
            <p14:sldId id="257"/>
            <p14:sldId id="258"/>
            <p14:sldId id="278"/>
            <p14:sldId id="260"/>
            <p14:sldId id="276"/>
            <p14:sldId id="274"/>
            <p14:sldId id="270"/>
            <p14:sldId id="269"/>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D54F"/>
    <a:srgbClr val="DCCB9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38F6BBF-BC27-4D7F-B1E3-7349F0A1D4CA}" v="142" dt="2023-01-13T19:56:17.52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1" d="100"/>
          <a:sy n="81" d="100"/>
        </p:scale>
        <p:origin x="725" y="62"/>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 Weaver" userId="68b2b4d6-fbd0-4391-879c-8a579104e88a" providerId="ADAL" clId="{438F6BBF-BC27-4D7F-B1E3-7349F0A1D4CA}"/>
    <pc:docChg chg="undo custSel addSld delSld modSld sldOrd delSection modSection replTag">
      <pc:chgData name="Kari Weaver" userId="68b2b4d6-fbd0-4391-879c-8a579104e88a" providerId="ADAL" clId="{438F6BBF-BC27-4D7F-B1E3-7349F0A1D4CA}" dt="2023-01-16T20:54:35.464" v="4035"/>
      <pc:docMkLst>
        <pc:docMk/>
      </pc:docMkLst>
      <pc:sldChg chg="modSp mod">
        <pc:chgData name="Kari Weaver" userId="68b2b4d6-fbd0-4391-879c-8a579104e88a" providerId="ADAL" clId="{438F6BBF-BC27-4D7F-B1E3-7349F0A1D4CA}" dt="2023-01-05T20:02:44.561" v="2180" actId="6549"/>
        <pc:sldMkLst>
          <pc:docMk/>
          <pc:sldMk cId="2588919794" sldId="256"/>
        </pc:sldMkLst>
        <pc:spChg chg="mod">
          <ac:chgData name="Kari Weaver" userId="68b2b4d6-fbd0-4391-879c-8a579104e88a" providerId="ADAL" clId="{438F6BBF-BC27-4D7F-B1E3-7349F0A1D4CA}" dt="2023-01-05T20:02:44.561" v="2180" actId="6549"/>
          <ac:spMkLst>
            <pc:docMk/>
            <pc:sldMk cId="2588919794" sldId="256"/>
            <ac:spMk id="11" creationId="{9240A2C6-3623-C1E6-77CB-7E355C055062}"/>
          </ac:spMkLst>
        </pc:spChg>
        <pc:spChg chg="mod">
          <ac:chgData name="Kari Weaver" userId="68b2b4d6-fbd0-4391-879c-8a579104e88a" providerId="ADAL" clId="{438F6BBF-BC27-4D7F-B1E3-7349F0A1D4CA}" dt="2023-01-05T17:12:00.991" v="486" actId="207"/>
          <ac:spMkLst>
            <pc:docMk/>
            <pc:sldMk cId="2588919794" sldId="256"/>
            <ac:spMk id="12" creationId="{CA30290A-0393-EBE2-0852-8FC20301F4DE}"/>
          </ac:spMkLst>
        </pc:spChg>
        <pc:picChg chg="mod">
          <ac:chgData name="Kari Weaver" userId="68b2b4d6-fbd0-4391-879c-8a579104e88a" providerId="ADAL" clId="{438F6BBF-BC27-4D7F-B1E3-7349F0A1D4CA}" dt="2023-01-05T17:10:21.039" v="479" actId="207"/>
          <ac:picMkLst>
            <pc:docMk/>
            <pc:sldMk cId="2588919794" sldId="256"/>
            <ac:picMk id="13" creationId="{88A547B9-4F49-A433-B0D8-4EF9EE158DA3}"/>
          </ac:picMkLst>
        </pc:picChg>
      </pc:sldChg>
      <pc:sldChg chg="addSp delSp modSp mod ord">
        <pc:chgData name="Kari Weaver" userId="68b2b4d6-fbd0-4391-879c-8a579104e88a" providerId="ADAL" clId="{438F6BBF-BC27-4D7F-B1E3-7349F0A1D4CA}" dt="2023-01-05T19:55:45.153" v="1637" actId="20577"/>
        <pc:sldMkLst>
          <pc:docMk/>
          <pc:sldMk cId="2519791728" sldId="257"/>
        </pc:sldMkLst>
        <pc:spChg chg="mod">
          <ac:chgData name="Kari Weaver" userId="68b2b4d6-fbd0-4391-879c-8a579104e88a" providerId="ADAL" clId="{438F6BBF-BC27-4D7F-B1E3-7349F0A1D4CA}" dt="2023-01-05T19:55:45.153" v="1637" actId="20577"/>
          <ac:spMkLst>
            <pc:docMk/>
            <pc:sldMk cId="2519791728" sldId="257"/>
            <ac:spMk id="2" creationId="{2A8F8F98-1ADC-E288-1635-D86711731003}"/>
          </ac:spMkLst>
        </pc:spChg>
        <pc:spChg chg="del">
          <ac:chgData name="Kari Weaver" userId="68b2b4d6-fbd0-4391-879c-8a579104e88a" providerId="ADAL" clId="{438F6BBF-BC27-4D7F-B1E3-7349F0A1D4CA}" dt="2023-01-05T18:58:36.556" v="527" actId="478"/>
          <ac:spMkLst>
            <pc:docMk/>
            <pc:sldMk cId="2519791728" sldId="257"/>
            <ac:spMk id="6" creationId="{AD20B164-5C97-FF75-3F98-456F2CC62791}"/>
          </ac:spMkLst>
        </pc:spChg>
        <pc:spChg chg="del mod">
          <ac:chgData name="Kari Weaver" userId="68b2b4d6-fbd0-4391-879c-8a579104e88a" providerId="ADAL" clId="{438F6BBF-BC27-4D7F-B1E3-7349F0A1D4CA}" dt="2023-01-05T18:58:32.884" v="526" actId="478"/>
          <ac:spMkLst>
            <pc:docMk/>
            <pc:sldMk cId="2519791728" sldId="257"/>
            <ac:spMk id="8" creationId="{42A5FFF4-34E0-3C0F-A6C7-041E59E3E23E}"/>
          </ac:spMkLst>
        </pc:spChg>
        <pc:picChg chg="del">
          <ac:chgData name="Kari Weaver" userId="68b2b4d6-fbd0-4391-879c-8a579104e88a" providerId="ADAL" clId="{438F6BBF-BC27-4D7F-B1E3-7349F0A1D4CA}" dt="2023-01-05T18:58:18.552" v="522" actId="478"/>
          <ac:picMkLst>
            <pc:docMk/>
            <pc:sldMk cId="2519791728" sldId="257"/>
            <ac:picMk id="5" creationId="{8B5459FB-1CAA-4F2B-293C-363FA16D781E}"/>
          </ac:picMkLst>
        </pc:picChg>
        <pc:picChg chg="add mod">
          <ac:chgData name="Kari Weaver" userId="68b2b4d6-fbd0-4391-879c-8a579104e88a" providerId="ADAL" clId="{438F6BBF-BC27-4D7F-B1E3-7349F0A1D4CA}" dt="2023-01-05T19:45:45.898" v="753" actId="207"/>
          <ac:picMkLst>
            <pc:docMk/>
            <pc:sldMk cId="2519791728" sldId="257"/>
            <ac:picMk id="11" creationId="{F508FF62-A2F0-540C-ACDC-64AED215A54B}"/>
          </ac:picMkLst>
        </pc:picChg>
        <pc:picChg chg="del">
          <ac:chgData name="Kari Weaver" userId="68b2b4d6-fbd0-4391-879c-8a579104e88a" providerId="ADAL" clId="{438F6BBF-BC27-4D7F-B1E3-7349F0A1D4CA}" dt="2023-01-05T18:58:22.454" v="523" actId="478"/>
          <ac:picMkLst>
            <pc:docMk/>
            <pc:sldMk cId="2519791728" sldId="257"/>
            <ac:picMk id="1026" creationId="{03438CD5-4F62-E387-FCB2-F3B21CC3608C}"/>
          </ac:picMkLst>
        </pc:picChg>
        <pc:cxnChg chg="del">
          <ac:chgData name="Kari Weaver" userId="68b2b4d6-fbd0-4391-879c-8a579104e88a" providerId="ADAL" clId="{438F6BBF-BC27-4D7F-B1E3-7349F0A1D4CA}" dt="2023-01-05T18:58:25.175" v="524" actId="478"/>
          <ac:cxnSpMkLst>
            <pc:docMk/>
            <pc:sldMk cId="2519791728" sldId="257"/>
            <ac:cxnSpMk id="7" creationId="{BAC60E6F-EDB5-4624-27B2-AE75DB187325}"/>
          </ac:cxnSpMkLst>
        </pc:cxnChg>
        <pc:cxnChg chg="add mod">
          <ac:chgData name="Kari Weaver" userId="68b2b4d6-fbd0-4391-879c-8a579104e88a" providerId="ADAL" clId="{438F6BBF-BC27-4D7F-B1E3-7349F0A1D4CA}" dt="2023-01-05T18:59:03.916" v="578" actId="1038"/>
          <ac:cxnSpMkLst>
            <pc:docMk/>
            <pc:sldMk cId="2519791728" sldId="257"/>
            <ac:cxnSpMk id="9" creationId="{CFFC7E27-4C3F-EEF4-6021-9A916592269F}"/>
          </ac:cxnSpMkLst>
        </pc:cxnChg>
      </pc:sldChg>
      <pc:sldChg chg="addSp delSp modSp mod">
        <pc:chgData name="Kari Weaver" userId="68b2b4d6-fbd0-4391-879c-8a579104e88a" providerId="ADAL" clId="{438F6BBF-BC27-4D7F-B1E3-7349F0A1D4CA}" dt="2023-01-05T19:54:04.648" v="1545" actId="1037"/>
        <pc:sldMkLst>
          <pc:docMk/>
          <pc:sldMk cId="298409533" sldId="258"/>
        </pc:sldMkLst>
        <pc:spChg chg="mod">
          <ac:chgData name="Kari Weaver" userId="68b2b4d6-fbd0-4391-879c-8a579104e88a" providerId="ADAL" clId="{438F6BBF-BC27-4D7F-B1E3-7349F0A1D4CA}" dt="2023-01-05T19:52:48.081" v="1432" actId="1036"/>
          <ac:spMkLst>
            <pc:docMk/>
            <pc:sldMk cId="298409533" sldId="258"/>
            <ac:spMk id="5" creationId="{D407E187-D2F7-3253-34D2-0D7662E6636E}"/>
          </ac:spMkLst>
        </pc:spChg>
        <pc:picChg chg="add mod">
          <ac:chgData name="Kari Weaver" userId="68b2b4d6-fbd0-4391-879c-8a579104e88a" providerId="ADAL" clId="{438F6BBF-BC27-4D7F-B1E3-7349F0A1D4CA}" dt="2023-01-05T19:54:04.648" v="1545" actId="1037"/>
          <ac:picMkLst>
            <pc:docMk/>
            <pc:sldMk cId="298409533" sldId="258"/>
            <ac:picMk id="3" creationId="{9FDD7EB0-6995-DACE-68A7-7BA4FC311A65}"/>
          </ac:picMkLst>
        </pc:picChg>
        <pc:picChg chg="del">
          <ac:chgData name="Kari Weaver" userId="68b2b4d6-fbd0-4391-879c-8a579104e88a" providerId="ADAL" clId="{438F6BBF-BC27-4D7F-B1E3-7349F0A1D4CA}" dt="2023-01-05T19:53:46.347" v="1434" actId="478"/>
          <ac:picMkLst>
            <pc:docMk/>
            <pc:sldMk cId="298409533" sldId="258"/>
            <ac:picMk id="7" creationId="{120D1B1E-2E58-686B-0BC2-1A08F6CDE818}"/>
          </ac:picMkLst>
        </pc:picChg>
      </pc:sldChg>
      <pc:sldChg chg="del">
        <pc:chgData name="Kari Weaver" userId="68b2b4d6-fbd0-4391-879c-8a579104e88a" providerId="ADAL" clId="{438F6BBF-BC27-4D7F-B1E3-7349F0A1D4CA}" dt="2023-01-05T17:03:01.335" v="17" actId="47"/>
        <pc:sldMkLst>
          <pc:docMk/>
          <pc:sldMk cId="3854684317" sldId="259"/>
        </pc:sldMkLst>
      </pc:sldChg>
      <pc:sldChg chg="addSp delSp modSp mod">
        <pc:chgData name="Kari Weaver" userId="68b2b4d6-fbd0-4391-879c-8a579104e88a" providerId="ADAL" clId="{438F6BBF-BC27-4D7F-B1E3-7349F0A1D4CA}" dt="2023-01-05T20:20:54.538" v="3795" actId="1037"/>
        <pc:sldMkLst>
          <pc:docMk/>
          <pc:sldMk cId="3854251762" sldId="260"/>
        </pc:sldMkLst>
        <pc:spChg chg="add mod">
          <ac:chgData name="Kari Weaver" userId="68b2b4d6-fbd0-4391-879c-8a579104e88a" providerId="ADAL" clId="{438F6BBF-BC27-4D7F-B1E3-7349F0A1D4CA}" dt="2023-01-05T20:04:46.215" v="2347" actId="1038"/>
          <ac:spMkLst>
            <pc:docMk/>
            <pc:sldMk cId="3854251762" sldId="260"/>
            <ac:spMk id="2" creationId="{6EA8E90F-A26C-75BC-1FD8-13908103E61E}"/>
          </ac:spMkLst>
        </pc:spChg>
        <pc:spChg chg="add del mod">
          <ac:chgData name="Kari Weaver" userId="68b2b4d6-fbd0-4391-879c-8a579104e88a" providerId="ADAL" clId="{438F6BBF-BC27-4D7F-B1E3-7349F0A1D4CA}" dt="2023-01-05T20:04:39.986" v="2300" actId="478"/>
          <ac:spMkLst>
            <pc:docMk/>
            <pc:sldMk cId="3854251762" sldId="260"/>
            <ac:spMk id="4" creationId="{CED27B53-EDDB-AA8E-5ADC-26A5BA3A955F}"/>
          </ac:spMkLst>
        </pc:spChg>
        <pc:spChg chg="del mod">
          <ac:chgData name="Kari Weaver" userId="68b2b4d6-fbd0-4391-879c-8a579104e88a" providerId="ADAL" clId="{438F6BBF-BC27-4D7F-B1E3-7349F0A1D4CA}" dt="2023-01-05T20:04:36.745" v="2299" actId="478"/>
          <ac:spMkLst>
            <pc:docMk/>
            <pc:sldMk cId="3854251762" sldId="260"/>
            <ac:spMk id="13" creationId="{BF6B5153-6605-10FA-D0A5-70FAADFF267A}"/>
          </ac:spMkLst>
        </pc:spChg>
        <pc:picChg chg="del">
          <ac:chgData name="Kari Weaver" userId="68b2b4d6-fbd0-4391-879c-8a579104e88a" providerId="ADAL" clId="{438F6BBF-BC27-4D7F-B1E3-7349F0A1D4CA}" dt="2023-01-05T20:05:43.956" v="2521" actId="478"/>
          <ac:picMkLst>
            <pc:docMk/>
            <pc:sldMk cId="3854251762" sldId="260"/>
            <ac:picMk id="6" creationId="{35A6F080-B6D5-D6A2-B5DA-34F446F8B63B}"/>
          </ac:picMkLst>
        </pc:picChg>
        <pc:picChg chg="add del mod">
          <ac:chgData name="Kari Weaver" userId="68b2b4d6-fbd0-4391-879c-8a579104e88a" providerId="ADAL" clId="{438F6BBF-BC27-4D7F-B1E3-7349F0A1D4CA}" dt="2023-01-05T20:14:41.551" v="3205" actId="21"/>
          <ac:picMkLst>
            <pc:docMk/>
            <pc:sldMk cId="3854251762" sldId="260"/>
            <ac:picMk id="10" creationId="{A934184B-B51B-960D-BE41-D76854C5738E}"/>
          </ac:picMkLst>
        </pc:picChg>
        <pc:picChg chg="add del mod">
          <ac:chgData name="Kari Weaver" userId="68b2b4d6-fbd0-4391-879c-8a579104e88a" providerId="ADAL" clId="{438F6BBF-BC27-4D7F-B1E3-7349F0A1D4CA}" dt="2023-01-05T20:20:39.722" v="3700" actId="21"/>
          <ac:picMkLst>
            <pc:docMk/>
            <pc:sldMk cId="3854251762" sldId="260"/>
            <ac:picMk id="12" creationId="{B9848D78-132C-68A4-4C2D-0EE959C6EE63}"/>
          </ac:picMkLst>
        </pc:picChg>
        <pc:picChg chg="add mod">
          <ac:chgData name="Kari Weaver" userId="68b2b4d6-fbd0-4391-879c-8a579104e88a" providerId="ADAL" clId="{438F6BBF-BC27-4D7F-B1E3-7349F0A1D4CA}" dt="2023-01-05T20:20:54.538" v="3795" actId="1037"/>
          <ac:picMkLst>
            <pc:docMk/>
            <pc:sldMk cId="3854251762" sldId="260"/>
            <ac:picMk id="14" creationId="{E2AC3643-699F-CFB2-B8CC-6BAE5CE5C382}"/>
          </ac:picMkLst>
        </pc:picChg>
      </pc:sldChg>
      <pc:sldChg chg="del">
        <pc:chgData name="Kari Weaver" userId="68b2b4d6-fbd0-4391-879c-8a579104e88a" providerId="ADAL" clId="{438F6BBF-BC27-4D7F-B1E3-7349F0A1D4CA}" dt="2023-01-05T17:02:49.521" v="12" actId="47"/>
        <pc:sldMkLst>
          <pc:docMk/>
          <pc:sldMk cId="2506622749" sldId="261"/>
        </pc:sldMkLst>
      </pc:sldChg>
      <pc:sldChg chg="del">
        <pc:chgData name="Kari Weaver" userId="68b2b4d6-fbd0-4391-879c-8a579104e88a" providerId="ADAL" clId="{438F6BBF-BC27-4D7F-B1E3-7349F0A1D4CA}" dt="2023-01-05T17:02:46.257" v="11" actId="47"/>
        <pc:sldMkLst>
          <pc:docMk/>
          <pc:sldMk cId="4025830662" sldId="263"/>
        </pc:sldMkLst>
      </pc:sldChg>
      <pc:sldChg chg="del">
        <pc:chgData name="Kari Weaver" userId="68b2b4d6-fbd0-4391-879c-8a579104e88a" providerId="ADAL" clId="{438F6BBF-BC27-4D7F-B1E3-7349F0A1D4CA}" dt="2023-01-05T17:02:51.732" v="14" actId="47"/>
        <pc:sldMkLst>
          <pc:docMk/>
          <pc:sldMk cId="2640688068" sldId="264"/>
        </pc:sldMkLst>
      </pc:sldChg>
      <pc:sldChg chg="del">
        <pc:chgData name="Kari Weaver" userId="68b2b4d6-fbd0-4391-879c-8a579104e88a" providerId="ADAL" clId="{438F6BBF-BC27-4D7F-B1E3-7349F0A1D4CA}" dt="2023-01-05T17:02:44.139" v="10" actId="47"/>
        <pc:sldMkLst>
          <pc:docMk/>
          <pc:sldMk cId="4143548031" sldId="265"/>
        </pc:sldMkLst>
      </pc:sldChg>
      <pc:sldChg chg="del">
        <pc:chgData name="Kari Weaver" userId="68b2b4d6-fbd0-4391-879c-8a579104e88a" providerId="ADAL" clId="{438F6BBF-BC27-4D7F-B1E3-7349F0A1D4CA}" dt="2023-01-05T17:02:57.168" v="15" actId="47"/>
        <pc:sldMkLst>
          <pc:docMk/>
          <pc:sldMk cId="4123587560" sldId="267"/>
        </pc:sldMkLst>
      </pc:sldChg>
      <pc:sldChg chg="del">
        <pc:chgData name="Kari Weaver" userId="68b2b4d6-fbd0-4391-879c-8a579104e88a" providerId="ADAL" clId="{438F6BBF-BC27-4D7F-B1E3-7349F0A1D4CA}" dt="2023-01-05T19:44:35.326" v="748" actId="47"/>
        <pc:sldMkLst>
          <pc:docMk/>
          <pc:sldMk cId="498676352" sldId="268"/>
        </pc:sldMkLst>
      </pc:sldChg>
      <pc:sldChg chg="modSp mod">
        <pc:chgData name="Kari Weaver" userId="68b2b4d6-fbd0-4391-879c-8a579104e88a" providerId="ADAL" clId="{438F6BBF-BC27-4D7F-B1E3-7349F0A1D4CA}" dt="2023-01-05T20:22:02.124" v="3896" actId="20577"/>
        <pc:sldMkLst>
          <pc:docMk/>
          <pc:sldMk cId="2906663002" sldId="270"/>
        </pc:sldMkLst>
        <pc:spChg chg="mod">
          <ac:chgData name="Kari Weaver" userId="68b2b4d6-fbd0-4391-879c-8a579104e88a" providerId="ADAL" clId="{438F6BBF-BC27-4D7F-B1E3-7349F0A1D4CA}" dt="2023-01-05T20:22:02.124" v="3896" actId="20577"/>
          <ac:spMkLst>
            <pc:docMk/>
            <pc:sldMk cId="2906663002" sldId="270"/>
            <ac:spMk id="7" creationId="{496FCE67-3E1D-6504-CF10-FB384EDEEBB8}"/>
          </ac:spMkLst>
        </pc:spChg>
        <pc:spChg chg="mod">
          <ac:chgData name="Kari Weaver" userId="68b2b4d6-fbd0-4391-879c-8a579104e88a" providerId="ADAL" clId="{438F6BBF-BC27-4D7F-B1E3-7349F0A1D4CA}" dt="2023-01-05T20:18:18.239" v="3628" actId="27636"/>
          <ac:spMkLst>
            <pc:docMk/>
            <pc:sldMk cId="2906663002" sldId="270"/>
            <ac:spMk id="8" creationId="{B536D741-BDEE-36EC-01B9-08693E2B4FB5}"/>
          </ac:spMkLst>
        </pc:spChg>
      </pc:sldChg>
      <pc:sldChg chg="del">
        <pc:chgData name="Kari Weaver" userId="68b2b4d6-fbd0-4391-879c-8a579104e88a" providerId="ADAL" clId="{438F6BBF-BC27-4D7F-B1E3-7349F0A1D4CA}" dt="2023-01-05T17:02:50.674" v="13" actId="47"/>
        <pc:sldMkLst>
          <pc:docMk/>
          <pc:sldMk cId="1782581576" sldId="271"/>
        </pc:sldMkLst>
      </pc:sldChg>
      <pc:sldChg chg="del">
        <pc:chgData name="Kari Weaver" userId="68b2b4d6-fbd0-4391-879c-8a579104e88a" providerId="ADAL" clId="{438F6BBF-BC27-4D7F-B1E3-7349F0A1D4CA}" dt="2023-01-05T17:03:00.394" v="16" actId="47"/>
        <pc:sldMkLst>
          <pc:docMk/>
          <pc:sldMk cId="4200575055" sldId="272"/>
        </pc:sldMkLst>
      </pc:sldChg>
      <pc:sldChg chg="modSp mod">
        <pc:chgData name="Kari Weaver" userId="68b2b4d6-fbd0-4391-879c-8a579104e88a" providerId="ADAL" clId="{438F6BBF-BC27-4D7F-B1E3-7349F0A1D4CA}" dt="2023-01-05T20:03:06.976" v="2205" actId="20577"/>
        <pc:sldMkLst>
          <pc:docMk/>
          <pc:sldMk cId="609595315" sldId="273"/>
        </pc:sldMkLst>
        <pc:spChg chg="mod">
          <ac:chgData name="Kari Weaver" userId="68b2b4d6-fbd0-4391-879c-8a579104e88a" providerId="ADAL" clId="{438F6BBF-BC27-4D7F-B1E3-7349F0A1D4CA}" dt="2023-01-05T20:03:06.976" v="2205" actId="20577"/>
          <ac:spMkLst>
            <pc:docMk/>
            <pc:sldMk cId="609595315" sldId="273"/>
            <ac:spMk id="12" creationId="{50FA539B-704E-41C5-8FC4-2AE8871D22BA}"/>
          </ac:spMkLst>
        </pc:spChg>
      </pc:sldChg>
      <pc:sldChg chg="addSp delSp modSp mod">
        <pc:chgData name="Kari Weaver" userId="68b2b4d6-fbd0-4391-879c-8a579104e88a" providerId="ADAL" clId="{438F6BBF-BC27-4D7F-B1E3-7349F0A1D4CA}" dt="2023-01-05T20:16:32.332" v="3505" actId="1038"/>
        <pc:sldMkLst>
          <pc:docMk/>
          <pc:sldMk cId="513167616" sldId="274"/>
        </pc:sldMkLst>
        <pc:spChg chg="mod">
          <ac:chgData name="Kari Weaver" userId="68b2b4d6-fbd0-4391-879c-8a579104e88a" providerId="ADAL" clId="{438F6BBF-BC27-4D7F-B1E3-7349F0A1D4CA}" dt="2023-01-05T20:16:24.952" v="3490" actId="1038"/>
          <ac:spMkLst>
            <pc:docMk/>
            <pc:sldMk cId="513167616" sldId="274"/>
            <ac:spMk id="28" creationId="{9AD66417-2C15-AB3C-CA7D-2ABE895152CD}"/>
          </ac:spMkLst>
        </pc:spChg>
        <pc:spChg chg="del mod">
          <ac:chgData name="Kari Weaver" userId="68b2b4d6-fbd0-4391-879c-8a579104e88a" providerId="ADAL" clId="{438F6BBF-BC27-4D7F-B1E3-7349F0A1D4CA}" dt="2023-01-05T19:57:36.190" v="1817" actId="478"/>
          <ac:spMkLst>
            <pc:docMk/>
            <pc:sldMk cId="513167616" sldId="274"/>
            <ac:spMk id="32" creationId="{487A2907-91DB-87A7-6D5E-DA40301CEE3C}"/>
          </ac:spMkLst>
        </pc:spChg>
        <pc:picChg chg="add mod">
          <ac:chgData name="Kari Weaver" userId="68b2b4d6-fbd0-4391-879c-8a579104e88a" providerId="ADAL" clId="{438F6BBF-BC27-4D7F-B1E3-7349F0A1D4CA}" dt="2023-01-05T20:16:13.873" v="3408" actId="1038"/>
          <ac:picMkLst>
            <pc:docMk/>
            <pc:sldMk cId="513167616" sldId="274"/>
            <ac:picMk id="4" creationId="{60C56039-E381-9BB3-CB18-04F3B0D1AC39}"/>
          </ac:picMkLst>
        </pc:picChg>
        <pc:cxnChg chg="mod">
          <ac:chgData name="Kari Weaver" userId="68b2b4d6-fbd0-4391-879c-8a579104e88a" providerId="ADAL" clId="{438F6BBF-BC27-4D7F-B1E3-7349F0A1D4CA}" dt="2023-01-05T20:16:32.332" v="3505" actId="1038"/>
          <ac:cxnSpMkLst>
            <pc:docMk/>
            <pc:sldMk cId="513167616" sldId="274"/>
            <ac:cxnSpMk id="19" creationId="{58A0A3AF-EE18-430C-FDA4-5E15B047C496}"/>
          </ac:cxnSpMkLst>
        </pc:cxnChg>
      </pc:sldChg>
      <pc:sldChg chg="addSp delSp modSp new mod ord replTag delTag">
        <pc:chgData name="Kari Weaver" userId="68b2b4d6-fbd0-4391-879c-8a579104e88a" providerId="ADAL" clId="{438F6BBF-BC27-4D7F-B1E3-7349F0A1D4CA}" dt="2023-01-16T20:54:35.464" v="4035"/>
        <pc:sldMkLst>
          <pc:docMk/>
          <pc:sldMk cId="1154710228" sldId="275"/>
        </pc:sldMkLst>
        <pc:spChg chg="mod">
          <ac:chgData name="Kari Weaver" userId="68b2b4d6-fbd0-4391-879c-8a579104e88a" providerId="ADAL" clId="{438F6BBF-BC27-4D7F-B1E3-7349F0A1D4CA}" dt="2023-01-05T21:03:16.425" v="3897" actId="20577"/>
          <ac:spMkLst>
            <pc:docMk/>
            <pc:sldMk cId="1154710228" sldId="275"/>
            <ac:spMk id="2" creationId="{EBCFD6E7-E2BD-A5E0-574A-064F059D01A3}"/>
          </ac:spMkLst>
        </pc:spChg>
        <pc:spChg chg="mod">
          <ac:chgData name="Kari Weaver" userId="68b2b4d6-fbd0-4391-879c-8a579104e88a" providerId="ADAL" clId="{438F6BBF-BC27-4D7F-B1E3-7349F0A1D4CA}" dt="2023-01-06T19:10:09.595" v="3911" actId="20577"/>
          <ac:spMkLst>
            <pc:docMk/>
            <pc:sldMk cId="1154710228" sldId="275"/>
            <ac:spMk id="3" creationId="{67FEB7F5-D369-6021-9FF9-29D9F2148128}"/>
          </ac:spMkLst>
        </pc:spChg>
        <pc:spChg chg="add mod">
          <ac:chgData name="Kari Weaver" userId="68b2b4d6-fbd0-4391-879c-8a579104e88a" providerId="ADAL" clId="{438F6BBF-BC27-4D7F-B1E3-7349F0A1D4CA}" dt="2023-01-16T20:54:31.313" v="4033" actId="20577"/>
          <ac:spMkLst>
            <pc:docMk/>
            <pc:sldMk cId="1154710228" sldId="275"/>
            <ac:spMk id="5" creationId="{A6273162-4FF9-10AA-AE31-B38FF37DE95D}"/>
          </ac:spMkLst>
        </pc:spChg>
        <pc:spChg chg="add del mod">
          <ac:chgData name="Kari Weaver" userId="68b2b4d6-fbd0-4391-879c-8a579104e88a" providerId="ADAL" clId="{438F6BBF-BC27-4D7F-B1E3-7349F0A1D4CA}" dt="2023-01-05T19:50:54.781" v="1239" actId="478"/>
          <ac:spMkLst>
            <pc:docMk/>
            <pc:sldMk cId="1154710228" sldId="275"/>
            <ac:spMk id="6" creationId="{25D46763-94F6-F092-E034-6896A1854E1E}"/>
          </ac:spMkLst>
        </pc:spChg>
      </pc:sldChg>
      <pc:sldChg chg="addSp delSp modSp new mod ord">
        <pc:chgData name="Kari Weaver" userId="68b2b4d6-fbd0-4391-879c-8a579104e88a" providerId="ADAL" clId="{438F6BBF-BC27-4D7F-B1E3-7349F0A1D4CA}" dt="2023-01-05T20:21:09.855" v="3895" actId="207"/>
        <pc:sldMkLst>
          <pc:docMk/>
          <pc:sldMk cId="2833693781" sldId="276"/>
        </pc:sldMkLst>
        <pc:spChg chg="del">
          <ac:chgData name="Kari Weaver" userId="68b2b4d6-fbd0-4391-879c-8a579104e88a" providerId="ADAL" clId="{438F6BBF-BC27-4D7F-B1E3-7349F0A1D4CA}" dt="2023-01-05T19:42:02.285" v="745" actId="478"/>
          <ac:spMkLst>
            <pc:docMk/>
            <pc:sldMk cId="2833693781" sldId="276"/>
            <ac:spMk id="2" creationId="{18A8F985-E3B5-3ACE-E814-2F51923D0EDD}"/>
          </ac:spMkLst>
        </pc:spChg>
        <pc:spChg chg="del">
          <ac:chgData name="Kari Weaver" userId="68b2b4d6-fbd0-4391-879c-8a579104e88a" providerId="ADAL" clId="{438F6BBF-BC27-4D7F-B1E3-7349F0A1D4CA}" dt="2023-01-05T19:42:04.853" v="746" actId="478"/>
          <ac:spMkLst>
            <pc:docMk/>
            <pc:sldMk cId="2833693781" sldId="276"/>
            <ac:spMk id="3" creationId="{9DB0DB8F-94D3-E7DB-533C-AF4D9133154D}"/>
          </ac:spMkLst>
        </pc:spChg>
        <pc:spChg chg="add del mod">
          <ac:chgData name="Kari Weaver" userId="68b2b4d6-fbd0-4391-879c-8a579104e88a" providerId="ADAL" clId="{438F6BBF-BC27-4D7F-B1E3-7349F0A1D4CA}" dt="2023-01-05T20:04:30.661" v="2297" actId="21"/>
          <ac:spMkLst>
            <pc:docMk/>
            <pc:sldMk cId="2833693781" sldId="276"/>
            <ac:spMk id="6" creationId="{AF6AA13E-9B9E-D508-57A3-1947FC838D59}"/>
          </ac:spMkLst>
        </pc:spChg>
        <pc:spChg chg="add mod">
          <ac:chgData name="Kari Weaver" userId="68b2b4d6-fbd0-4391-879c-8a579104e88a" providerId="ADAL" clId="{438F6BBF-BC27-4D7F-B1E3-7349F0A1D4CA}" dt="2023-01-05T20:13:50.718" v="3202" actId="255"/>
          <ac:spMkLst>
            <pc:docMk/>
            <pc:sldMk cId="2833693781" sldId="276"/>
            <ac:spMk id="8" creationId="{57602BBB-D6DF-E99C-5F70-FD8815107A5C}"/>
          </ac:spMkLst>
        </pc:spChg>
        <pc:spChg chg="add del mod">
          <ac:chgData name="Kari Weaver" userId="68b2b4d6-fbd0-4391-879c-8a579104e88a" providerId="ADAL" clId="{438F6BBF-BC27-4D7F-B1E3-7349F0A1D4CA}" dt="2023-01-05T20:05:01.757" v="2398" actId="478"/>
          <ac:spMkLst>
            <pc:docMk/>
            <pc:sldMk cId="2833693781" sldId="276"/>
            <ac:spMk id="10" creationId="{A57F864C-D0A8-22D8-1559-A4E29A4D3F17}"/>
          </ac:spMkLst>
        </pc:spChg>
        <pc:picChg chg="add del mod">
          <ac:chgData name="Kari Weaver" userId="68b2b4d6-fbd0-4391-879c-8a579104e88a" providerId="ADAL" clId="{438F6BBF-BC27-4D7F-B1E3-7349F0A1D4CA}" dt="2023-01-05T20:20:45.639" v="3702" actId="21"/>
          <ac:picMkLst>
            <pc:docMk/>
            <pc:sldMk cId="2833693781" sldId="276"/>
            <ac:picMk id="7" creationId="{1E72A83E-4309-94CA-00B1-DF5A03932F6E}"/>
          </ac:picMkLst>
        </pc:picChg>
        <pc:picChg chg="add mod">
          <ac:chgData name="Kari Weaver" userId="68b2b4d6-fbd0-4391-879c-8a579104e88a" providerId="ADAL" clId="{438F6BBF-BC27-4D7F-B1E3-7349F0A1D4CA}" dt="2023-01-05T20:21:09.855" v="3895" actId="207"/>
          <ac:picMkLst>
            <pc:docMk/>
            <pc:sldMk cId="2833693781" sldId="276"/>
            <ac:picMk id="11" creationId="{DCAAF6B4-DFFC-F4EB-77E2-183BFB90AE5D}"/>
          </ac:picMkLst>
        </pc:picChg>
        <pc:cxnChg chg="add mod">
          <ac:chgData name="Kari Weaver" userId="68b2b4d6-fbd0-4391-879c-8a579104e88a" providerId="ADAL" clId="{438F6BBF-BC27-4D7F-B1E3-7349F0A1D4CA}" dt="2023-01-05T19:42:14.456" v="747"/>
          <ac:cxnSpMkLst>
            <pc:docMk/>
            <pc:sldMk cId="2833693781" sldId="276"/>
            <ac:cxnSpMk id="5" creationId="{6A825E8D-0B7F-2575-93B0-5366D739F412}"/>
          </ac:cxnSpMkLst>
        </pc:cxnChg>
      </pc:sldChg>
      <pc:sldChg chg="new del">
        <pc:chgData name="Kari Weaver" userId="68b2b4d6-fbd0-4391-879c-8a579104e88a" providerId="ADAL" clId="{438F6BBF-BC27-4D7F-B1E3-7349F0A1D4CA}" dt="2023-01-05T19:59:56.895" v="1918" actId="47"/>
        <pc:sldMkLst>
          <pc:docMk/>
          <pc:sldMk cId="3295064000" sldId="277"/>
        </pc:sldMkLst>
      </pc:sldChg>
      <pc:sldChg chg="addSp delSp modSp new mod ord">
        <pc:chgData name="Kari Weaver" userId="68b2b4d6-fbd0-4391-879c-8a579104e88a" providerId="ADAL" clId="{438F6BBF-BC27-4D7F-B1E3-7349F0A1D4CA}" dt="2023-01-05T20:15:25.349" v="3328" actId="1038"/>
        <pc:sldMkLst>
          <pc:docMk/>
          <pc:sldMk cId="3828606371" sldId="278"/>
        </pc:sldMkLst>
        <pc:spChg chg="del mod">
          <ac:chgData name="Kari Weaver" userId="68b2b4d6-fbd0-4391-879c-8a579104e88a" providerId="ADAL" clId="{438F6BBF-BC27-4D7F-B1E3-7349F0A1D4CA}" dt="2023-01-05T19:59:41.972" v="1915" actId="478"/>
          <ac:spMkLst>
            <pc:docMk/>
            <pc:sldMk cId="3828606371" sldId="278"/>
            <ac:spMk id="2" creationId="{92D2FFB2-78DA-377E-CC63-3C859F2BBB39}"/>
          </ac:spMkLst>
        </pc:spChg>
        <pc:spChg chg="del">
          <ac:chgData name="Kari Weaver" userId="68b2b4d6-fbd0-4391-879c-8a579104e88a" providerId="ADAL" clId="{438F6BBF-BC27-4D7F-B1E3-7349F0A1D4CA}" dt="2023-01-05T19:59:48.123" v="1917" actId="478"/>
          <ac:spMkLst>
            <pc:docMk/>
            <pc:sldMk cId="3828606371" sldId="278"/>
            <ac:spMk id="3" creationId="{990BAF76-F971-A975-DA5A-5CF8B673E2D2}"/>
          </ac:spMkLst>
        </pc:spChg>
        <pc:spChg chg="add del mod">
          <ac:chgData name="Kari Weaver" userId="68b2b4d6-fbd0-4391-879c-8a579104e88a" providerId="ADAL" clId="{438F6BBF-BC27-4D7F-B1E3-7349F0A1D4CA}" dt="2023-01-05T19:59:45.538" v="1916" actId="478"/>
          <ac:spMkLst>
            <pc:docMk/>
            <pc:sldMk cId="3828606371" sldId="278"/>
            <ac:spMk id="6" creationId="{CAE57E3B-9920-4D83-59BD-85CF9A37C0EA}"/>
          </ac:spMkLst>
        </pc:spChg>
        <pc:spChg chg="add mod">
          <ac:chgData name="Kari Weaver" userId="68b2b4d6-fbd0-4391-879c-8a579104e88a" providerId="ADAL" clId="{438F6BBF-BC27-4D7F-B1E3-7349F0A1D4CA}" dt="2023-01-05T20:07:13.586" v="2726" actId="14100"/>
          <ac:spMkLst>
            <pc:docMk/>
            <pc:sldMk cId="3828606371" sldId="278"/>
            <ac:spMk id="8" creationId="{42CBEACA-93A3-BC00-E374-1D7A26C51547}"/>
          </ac:spMkLst>
        </pc:spChg>
        <pc:picChg chg="add mod">
          <ac:chgData name="Kari Weaver" userId="68b2b4d6-fbd0-4391-879c-8a579104e88a" providerId="ADAL" clId="{438F6BBF-BC27-4D7F-B1E3-7349F0A1D4CA}" dt="2023-01-05T20:15:25.349" v="3328" actId="1038"/>
          <ac:picMkLst>
            <pc:docMk/>
            <pc:sldMk cId="3828606371" sldId="278"/>
            <ac:picMk id="9" creationId="{D1B1FF8B-B829-0544-E493-439E196AB4F9}"/>
          </ac:picMkLst>
        </pc:picChg>
        <pc:cxnChg chg="add mod">
          <ac:chgData name="Kari Weaver" userId="68b2b4d6-fbd0-4391-879c-8a579104e88a" providerId="ADAL" clId="{438F6BBF-BC27-4D7F-B1E3-7349F0A1D4CA}" dt="2023-01-05T20:05:54.794" v="2522"/>
          <ac:cxnSpMkLst>
            <pc:docMk/>
            <pc:sldMk cId="3828606371" sldId="278"/>
            <ac:cxnSpMk id="7" creationId="{B9B02E84-5ABD-369D-AED7-A6362A465FDC}"/>
          </ac:cxnSpMkLst>
        </pc:cxnChg>
      </pc:sldChg>
    </pc:docChg>
  </pc:docChgLst>
  <pc:docChgLst>
    <pc:chgData name="Mike Chee" userId="S::mchee@uwaterloo.ca::fa197c06-ee32-468c-918f-d400e1b1bd15" providerId="AD" clId="Web-{061F1F54-36F9-962E-1128-24A707950FE4}"/>
    <pc:docChg chg="modSld">
      <pc:chgData name="Mike Chee" userId="S::mchee@uwaterloo.ca::fa197c06-ee32-468c-918f-d400e1b1bd15" providerId="AD" clId="Web-{061F1F54-36F9-962E-1128-24A707950FE4}" dt="2023-01-06T19:09:46.276" v="4" actId="20577"/>
      <pc:docMkLst>
        <pc:docMk/>
      </pc:docMkLst>
      <pc:sldChg chg="modSp">
        <pc:chgData name="Mike Chee" userId="S::mchee@uwaterloo.ca::fa197c06-ee32-468c-918f-d400e1b1bd15" providerId="AD" clId="Web-{061F1F54-36F9-962E-1128-24A707950FE4}" dt="2023-01-06T19:08:36.979" v="0" actId="20577"/>
        <pc:sldMkLst>
          <pc:docMk/>
          <pc:sldMk cId="2519791728" sldId="257"/>
        </pc:sldMkLst>
        <pc:spChg chg="mod">
          <ac:chgData name="Mike Chee" userId="S::mchee@uwaterloo.ca::fa197c06-ee32-468c-918f-d400e1b1bd15" providerId="AD" clId="Web-{061F1F54-36F9-962E-1128-24A707950FE4}" dt="2023-01-06T19:08:36.979" v="0" actId="20577"/>
          <ac:spMkLst>
            <pc:docMk/>
            <pc:sldMk cId="2519791728" sldId="257"/>
            <ac:spMk id="2" creationId="{2A8F8F98-1ADC-E288-1635-D86711731003}"/>
          </ac:spMkLst>
        </pc:spChg>
      </pc:sldChg>
      <pc:sldChg chg="modSp">
        <pc:chgData name="Mike Chee" userId="S::mchee@uwaterloo.ca::fa197c06-ee32-468c-918f-d400e1b1bd15" providerId="AD" clId="Web-{061F1F54-36F9-962E-1128-24A707950FE4}" dt="2023-01-06T19:09:12.823" v="1" actId="20577"/>
        <pc:sldMkLst>
          <pc:docMk/>
          <pc:sldMk cId="298409533" sldId="258"/>
        </pc:sldMkLst>
        <pc:spChg chg="mod">
          <ac:chgData name="Mike Chee" userId="S::mchee@uwaterloo.ca::fa197c06-ee32-468c-918f-d400e1b1bd15" providerId="AD" clId="Web-{061F1F54-36F9-962E-1128-24A707950FE4}" dt="2023-01-06T19:09:12.823" v="1" actId="20577"/>
          <ac:spMkLst>
            <pc:docMk/>
            <pc:sldMk cId="298409533" sldId="258"/>
            <ac:spMk id="5" creationId="{D407E187-D2F7-3253-34D2-0D7662E6636E}"/>
          </ac:spMkLst>
        </pc:spChg>
      </pc:sldChg>
      <pc:sldChg chg="modSp">
        <pc:chgData name="Mike Chee" userId="S::mchee@uwaterloo.ca::fa197c06-ee32-468c-918f-d400e1b1bd15" providerId="AD" clId="Web-{061F1F54-36F9-962E-1128-24A707950FE4}" dt="2023-01-06T19:09:39.432" v="3" actId="20577"/>
        <pc:sldMkLst>
          <pc:docMk/>
          <pc:sldMk cId="3854251762" sldId="260"/>
        </pc:sldMkLst>
        <pc:spChg chg="mod">
          <ac:chgData name="Mike Chee" userId="S::mchee@uwaterloo.ca::fa197c06-ee32-468c-918f-d400e1b1bd15" providerId="AD" clId="Web-{061F1F54-36F9-962E-1128-24A707950FE4}" dt="2023-01-06T19:09:39.432" v="3" actId="20577"/>
          <ac:spMkLst>
            <pc:docMk/>
            <pc:sldMk cId="3854251762" sldId="260"/>
            <ac:spMk id="2" creationId="{6EA8E90F-A26C-75BC-1FD8-13908103E61E}"/>
          </ac:spMkLst>
        </pc:spChg>
      </pc:sldChg>
      <pc:sldChg chg="modSp">
        <pc:chgData name="Mike Chee" userId="S::mchee@uwaterloo.ca::fa197c06-ee32-468c-918f-d400e1b1bd15" providerId="AD" clId="Web-{061F1F54-36F9-962E-1128-24A707950FE4}" dt="2023-01-06T19:09:46.276" v="4" actId="20577"/>
        <pc:sldMkLst>
          <pc:docMk/>
          <pc:sldMk cId="2833693781" sldId="276"/>
        </pc:sldMkLst>
        <pc:spChg chg="mod">
          <ac:chgData name="Mike Chee" userId="S::mchee@uwaterloo.ca::fa197c06-ee32-468c-918f-d400e1b1bd15" providerId="AD" clId="Web-{061F1F54-36F9-962E-1128-24A707950FE4}" dt="2023-01-06T19:09:46.276" v="4" actId="20577"/>
          <ac:spMkLst>
            <pc:docMk/>
            <pc:sldMk cId="2833693781" sldId="276"/>
            <ac:spMk id="8" creationId="{57602BBB-D6DF-E99C-5F70-FD8815107A5C}"/>
          </ac:spMkLst>
        </pc:spChg>
      </pc:sldChg>
      <pc:sldChg chg="modSp">
        <pc:chgData name="Mike Chee" userId="S::mchee@uwaterloo.ca::fa197c06-ee32-468c-918f-d400e1b1bd15" providerId="AD" clId="Web-{061F1F54-36F9-962E-1128-24A707950FE4}" dt="2023-01-06T19:09:30.432" v="2" actId="20577"/>
        <pc:sldMkLst>
          <pc:docMk/>
          <pc:sldMk cId="3828606371" sldId="278"/>
        </pc:sldMkLst>
        <pc:spChg chg="mod">
          <ac:chgData name="Mike Chee" userId="S::mchee@uwaterloo.ca::fa197c06-ee32-468c-918f-d400e1b1bd15" providerId="AD" clId="Web-{061F1F54-36F9-962E-1128-24A707950FE4}" dt="2023-01-06T19:09:30.432" v="2" actId="20577"/>
          <ac:spMkLst>
            <pc:docMk/>
            <pc:sldMk cId="3828606371" sldId="278"/>
            <ac:spMk id="8" creationId="{42CBEACA-93A3-BC00-E374-1D7A26C51547}"/>
          </ac:spMkLst>
        </pc:spChg>
      </pc:sldChg>
    </pc:docChg>
  </pc:docChgLst>
  <pc:docChgLst>
    <pc:chgData name="Mike Chee" userId="S::mchee@uwaterloo.ca::fa197c06-ee32-468c-918f-d400e1b1bd15" providerId="AD" clId="Web-{1DE972C1-FCBD-DA85-AC05-D7F9287F10B2}"/>
    <pc:docChg chg="modSld">
      <pc:chgData name="Mike Chee" userId="S::mchee@uwaterloo.ca::fa197c06-ee32-468c-918f-d400e1b1bd15" providerId="AD" clId="Web-{1DE972C1-FCBD-DA85-AC05-D7F9287F10B2}" dt="2023-01-06T18:40:26.332" v="3" actId="20577"/>
      <pc:docMkLst>
        <pc:docMk/>
      </pc:docMkLst>
      <pc:sldChg chg="modSp">
        <pc:chgData name="Mike Chee" userId="S::mchee@uwaterloo.ca::fa197c06-ee32-468c-918f-d400e1b1bd15" providerId="AD" clId="Web-{1DE972C1-FCBD-DA85-AC05-D7F9287F10B2}" dt="2023-01-06T18:40:26.332" v="3" actId="20577"/>
        <pc:sldMkLst>
          <pc:docMk/>
          <pc:sldMk cId="2519791728" sldId="257"/>
        </pc:sldMkLst>
        <pc:spChg chg="mod">
          <ac:chgData name="Mike Chee" userId="S::mchee@uwaterloo.ca::fa197c06-ee32-468c-918f-d400e1b1bd15" providerId="AD" clId="Web-{1DE972C1-FCBD-DA85-AC05-D7F9287F10B2}" dt="2023-01-06T18:40:26.332" v="3" actId="20577"/>
          <ac:spMkLst>
            <pc:docMk/>
            <pc:sldMk cId="2519791728" sldId="257"/>
            <ac:spMk id="2" creationId="{2A8F8F98-1ADC-E288-1635-D86711731003}"/>
          </ac:spMkLst>
        </pc:spChg>
      </pc:sldChg>
    </pc:docChg>
  </pc:docChgLst>
  <pc:docChgLst>
    <pc:chgData name="Stephanie Mutch" userId="S::smutch@uwaterloo.ca::bf142225-224a-4b45-a9d8-7b6c75ca82e9" providerId="AD" clId="Web-{E97CDB1C-D176-B8B9-7B21-FBCA65FD3B0F}"/>
    <pc:docChg chg="modSld">
      <pc:chgData name="Stephanie Mutch" userId="S::smutch@uwaterloo.ca::bf142225-224a-4b45-a9d8-7b6c75ca82e9" providerId="AD" clId="Web-{E97CDB1C-D176-B8B9-7B21-FBCA65FD3B0F}" dt="2023-01-13T13:04:19.528" v="23" actId="20577"/>
      <pc:docMkLst>
        <pc:docMk/>
      </pc:docMkLst>
      <pc:sldChg chg="modSp">
        <pc:chgData name="Stephanie Mutch" userId="S::smutch@uwaterloo.ca::bf142225-224a-4b45-a9d8-7b6c75ca82e9" providerId="AD" clId="Web-{E97CDB1C-D176-B8B9-7B21-FBCA65FD3B0F}" dt="2023-01-13T13:01:12.276" v="21" actId="20577"/>
        <pc:sldMkLst>
          <pc:docMk/>
          <pc:sldMk cId="2588919794" sldId="256"/>
        </pc:sldMkLst>
        <pc:spChg chg="mod">
          <ac:chgData name="Stephanie Mutch" userId="S::smutch@uwaterloo.ca::bf142225-224a-4b45-a9d8-7b6c75ca82e9" providerId="AD" clId="Web-{E97CDB1C-D176-B8B9-7B21-FBCA65FD3B0F}" dt="2023-01-13T13:01:12.276" v="21" actId="20577"/>
          <ac:spMkLst>
            <pc:docMk/>
            <pc:sldMk cId="2588919794" sldId="256"/>
            <ac:spMk id="12" creationId="{CA30290A-0393-EBE2-0852-8FC20301F4DE}"/>
          </ac:spMkLst>
        </pc:spChg>
      </pc:sldChg>
      <pc:sldChg chg="modSp">
        <pc:chgData name="Stephanie Mutch" userId="S::smutch@uwaterloo.ca::bf142225-224a-4b45-a9d8-7b6c75ca82e9" providerId="AD" clId="Web-{E97CDB1C-D176-B8B9-7B21-FBCA65FD3B0F}" dt="2023-01-13T13:04:19.528" v="23" actId="20577"/>
        <pc:sldMkLst>
          <pc:docMk/>
          <pc:sldMk cId="1154710228" sldId="275"/>
        </pc:sldMkLst>
        <pc:spChg chg="mod">
          <ac:chgData name="Stephanie Mutch" userId="S::smutch@uwaterloo.ca::bf142225-224a-4b45-a9d8-7b6c75ca82e9" providerId="AD" clId="Web-{E97CDB1C-D176-B8B9-7B21-FBCA65FD3B0F}" dt="2023-01-13T13:04:19.528" v="23" actId="20577"/>
          <ac:spMkLst>
            <pc:docMk/>
            <pc:sldMk cId="1154710228" sldId="275"/>
            <ac:spMk id="5" creationId="{A6273162-4FF9-10AA-AE31-B38FF37DE95D}"/>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5C44E08-E7CA-C716-0297-F159A9B8503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a:extLst>
              <a:ext uri="{FF2B5EF4-FFF2-40B4-BE49-F238E27FC236}">
                <a16:creationId xmlns:a16="http://schemas.microsoft.com/office/drawing/2014/main" id="{D664858E-9388-F18A-0AF3-F70EE9CE5A88}"/>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22FD8B-E64B-452F-A0FD-327D0F2C97AB}" type="datetimeFigureOut">
              <a:rPr lang="en-CA" smtClean="0"/>
              <a:t>2023-01-16</a:t>
            </a:fld>
            <a:endParaRPr lang="en-CA"/>
          </a:p>
        </p:txBody>
      </p:sp>
      <p:sp>
        <p:nvSpPr>
          <p:cNvPr id="4" name="Footer Placeholder 3">
            <a:extLst>
              <a:ext uri="{FF2B5EF4-FFF2-40B4-BE49-F238E27FC236}">
                <a16:creationId xmlns:a16="http://schemas.microsoft.com/office/drawing/2014/main" id="{6A00B902-F82A-6DDE-47A2-FCFA7339F17E}"/>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6" name="Slide Number Placeholder 5">
            <a:extLst>
              <a:ext uri="{FF2B5EF4-FFF2-40B4-BE49-F238E27FC236}">
                <a16:creationId xmlns:a16="http://schemas.microsoft.com/office/drawing/2014/main" id="{B0332C86-1B05-E903-D8DF-0DD8E9D96450}"/>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1786C40-5482-440A-BADF-0D0C8D1EB277}" type="slidenum">
              <a:rPr lang="en-CA" smtClean="0"/>
              <a:t>‹#›</a:t>
            </a:fld>
            <a:endParaRPr lang="en-CA"/>
          </a:p>
        </p:txBody>
      </p:sp>
    </p:spTree>
    <p:extLst>
      <p:ext uri="{BB962C8B-B14F-4D97-AF65-F5344CB8AC3E}">
        <p14:creationId xmlns:p14="http://schemas.microsoft.com/office/powerpoint/2010/main" val="316308825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DAB4E96-3C20-42AC-88CE-B2D1F80EBF2A}" type="datetimeFigureOut">
              <a:rPr lang="en-CA" smtClean="0"/>
              <a:t>2023-01-16</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4D401D5-3057-408C-9B6B-57C2CCE1DFF3}" type="slidenum">
              <a:rPr lang="en-CA" smtClean="0"/>
              <a:t>‹#›</a:t>
            </a:fld>
            <a:endParaRPr lang="en-CA"/>
          </a:p>
        </p:txBody>
      </p:sp>
    </p:spTree>
    <p:extLst>
      <p:ext uri="{BB962C8B-B14F-4D97-AF65-F5344CB8AC3E}">
        <p14:creationId xmlns:p14="http://schemas.microsoft.com/office/powerpoint/2010/main" val="3053495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4D401D5-3057-408C-9B6B-57C2CCE1DFF3}" type="slidenum">
              <a:rPr lang="en-CA" smtClean="0"/>
              <a:t>1</a:t>
            </a:fld>
            <a:endParaRPr lang="en-CA"/>
          </a:p>
        </p:txBody>
      </p:sp>
    </p:spTree>
    <p:extLst>
      <p:ext uri="{BB962C8B-B14F-4D97-AF65-F5344CB8AC3E}">
        <p14:creationId xmlns:p14="http://schemas.microsoft.com/office/powerpoint/2010/main" val="14252220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4D401D5-3057-408C-9B6B-57C2CCE1DFF3}" type="slidenum">
              <a:rPr lang="en-CA" smtClean="0"/>
              <a:t>2</a:t>
            </a:fld>
            <a:endParaRPr lang="en-CA"/>
          </a:p>
        </p:txBody>
      </p:sp>
    </p:spTree>
    <p:extLst>
      <p:ext uri="{BB962C8B-B14F-4D97-AF65-F5344CB8AC3E}">
        <p14:creationId xmlns:p14="http://schemas.microsoft.com/office/powerpoint/2010/main" val="20127884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4D401D5-3057-408C-9B6B-57C2CCE1DFF3}" type="slidenum">
              <a:rPr lang="en-CA" smtClean="0"/>
              <a:t>4</a:t>
            </a:fld>
            <a:endParaRPr lang="en-CA"/>
          </a:p>
        </p:txBody>
      </p:sp>
    </p:spTree>
    <p:extLst>
      <p:ext uri="{BB962C8B-B14F-4D97-AF65-F5344CB8AC3E}">
        <p14:creationId xmlns:p14="http://schemas.microsoft.com/office/powerpoint/2010/main" val="22480546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4D401D5-3057-408C-9B6B-57C2CCE1DFF3}" type="slidenum">
              <a:rPr lang="en-CA" smtClean="0"/>
              <a:t>5</a:t>
            </a:fld>
            <a:endParaRPr lang="en-CA"/>
          </a:p>
        </p:txBody>
      </p:sp>
    </p:spTree>
    <p:extLst>
      <p:ext uri="{BB962C8B-B14F-4D97-AF65-F5344CB8AC3E}">
        <p14:creationId xmlns:p14="http://schemas.microsoft.com/office/powerpoint/2010/main" val="3348454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4D401D5-3057-408C-9B6B-57C2CCE1DFF3}" type="slidenum">
              <a:rPr lang="en-CA" smtClean="0"/>
              <a:t>9</a:t>
            </a:fld>
            <a:endParaRPr lang="en-CA"/>
          </a:p>
        </p:txBody>
      </p:sp>
    </p:spTree>
    <p:extLst>
      <p:ext uri="{BB962C8B-B14F-4D97-AF65-F5344CB8AC3E}">
        <p14:creationId xmlns:p14="http://schemas.microsoft.com/office/powerpoint/2010/main" val="428044733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CA"/>
          </a:p>
        </p:txBody>
      </p:sp>
      <p:sp>
        <p:nvSpPr>
          <p:cNvPr id="4" name="Slide Number Placeholder 3"/>
          <p:cNvSpPr>
            <a:spLocks noGrp="1"/>
          </p:cNvSpPr>
          <p:nvPr>
            <p:ph type="sldNum" sz="quarter" idx="5"/>
          </p:nvPr>
        </p:nvSpPr>
        <p:spPr/>
        <p:txBody>
          <a:bodyPr/>
          <a:lstStyle/>
          <a:p>
            <a:fld id="{A4D401D5-3057-408C-9B6B-57C2CCE1DFF3}" type="slidenum">
              <a:rPr lang="en-CA" smtClean="0"/>
              <a:t>10</a:t>
            </a:fld>
            <a:endParaRPr lang="en-CA"/>
          </a:p>
        </p:txBody>
      </p:sp>
    </p:spTree>
    <p:extLst>
      <p:ext uri="{BB962C8B-B14F-4D97-AF65-F5344CB8AC3E}">
        <p14:creationId xmlns:p14="http://schemas.microsoft.com/office/powerpoint/2010/main" val="3350419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15" name="Picture 14"/>
          <p:cNvPicPr>
            <a:picLocks noChangeAspect="1"/>
          </p:cNvPicPr>
          <p:nvPr/>
        </p:nvPicPr>
        <p:blipFill>
          <a:blip r:embed="rId2"/>
          <a:stretch>
            <a:fillRect/>
          </a:stretch>
        </p:blipFill>
        <p:spPr>
          <a:xfrm>
            <a:off x="434268" y="5670949"/>
            <a:ext cx="2831372" cy="724754"/>
          </a:xfrm>
          <a:prstGeom prst="rect">
            <a:avLst/>
          </a:prstGeom>
        </p:spPr>
      </p:pic>
      <p:sp>
        <p:nvSpPr>
          <p:cNvPr id="2" name="Title 1"/>
          <p:cNvSpPr>
            <a:spLocks noGrp="1"/>
          </p:cNvSpPr>
          <p:nvPr>
            <p:ph type="ctrTitle" hasCustomPrompt="1"/>
          </p:nvPr>
        </p:nvSpPr>
        <p:spPr>
          <a:xfrm>
            <a:off x="452740" y="1028940"/>
            <a:ext cx="9719960" cy="1474115"/>
          </a:xfrm>
        </p:spPr>
        <p:txBody>
          <a:bodyPr lIns="0" anchor="b">
            <a:noAutofit/>
          </a:bodyPr>
          <a:lstStyle>
            <a:lvl1pPr algn="l">
              <a:defRPr sz="5400" b="1">
                <a:solidFill>
                  <a:schemeClr val="tx1"/>
                </a:solidFill>
                <a:latin typeface="+mj-lt"/>
              </a:defRPr>
            </a:lvl1pPr>
          </a:lstStyle>
          <a:p>
            <a:r>
              <a:rPr lang="en-US"/>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1500" b="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a:xfrm>
            <a:off x="452740" y="2642329"/>
            <a:ext cx="1182916" cy="377962"/>
          </a:xfrm>
          <a:solidFill>
            <a:schemeClr val="accent1"/>
          </a:solidFill>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8D3434A-42AC-4B10-AD23-BF20C333542F}" type="datetime1">
              <a:rPr lang="en-CA" smtClean="0"/>
              <a:t>2023-01-16</a:t>
            </a:fld>
            <a:endParaRPr lang="en-CA"/>
          </a:p>
        </p:txBody>
      </p:sp>
      <p:sp>
        <p:nvSpPr>
          <p:cNvPr id="8" name="Footer Placeholder 7"/>
          <p:cNvSpPr>
            <a:spLocks noGrp="1"/>
          </p:cNvSpPr>
          <p:nvPr>
            <p:ph type="ftr" sz="quarter" idx="11"/>
          </p:nvPr>
        </p:nvSpPr>
        <p:spPr>
          <a:xfrm>
            <a:off x="6623674" y="6377231"/>
            <a:ext cx="4293708" cy="250337"/>
          </a:xfrm>
        </p:spPr>
        <p:txBody>
          <a:bodyPr/>
          <a:lstStyle>
            <a:lvl1pPr algn="ctr">
              <a:defRPr/>
            </a:lvl1pPr>
          </a:lstStyle>
          <a:p>
            <a:endParaRPr lang="en-CA"/>
          </a:p>
        </p:txBody>
      </p:sp>
      <p:sp>
        <p:nvSpPr>
          <p:cNvPr id="9" name="Slide Number Placeholder 8"/>
          <p:cNvSpPr>
            <a:spLocks noGrp="1"/>
          </p:cNvSpPr>
          <p:nvPr>
            <p:ph type="sldNum" sz="quarter" idx="12"/>
          </p:nvPr>
        </p:nvSpPr>
        <p:spPr>
          <a:xfrm>
            <a:off x="11148416" y="6377231"/>
            <a:ext cx="553900" cy="250337"/>
          </a:xfrm>
        </p:spPr>
        <p:txBody>
          <a:bodyPr/>
          <a:lstStyle>
            <a:lvl1pPr algn="ctr">
              <a:defRPr/>
            </a:lvl1pPr>
          </a:lstStyle>
          <a:p>
            <a:fld id="{F28FBB25-AF94-49F3-8CC3-28233D534EC0}" type="slidenum">
              <a:rPr lang="en-CA" smtClean="0"/>
              <a:t>‹#›</a:t>
            </a:fld>
            <a:endParaRPr lang="en-CA"/>
          </a:p>
        </p:txBody>
      </p:sp>
      <p:grpSp>
        <p:nvGrpSpPr>
          <p:cNvPr id="16" name="Group 15"/>
          <p:cNvGrpSpPr/>
          <p:nvPr/>
        </p:nvGrpSpPr>
        <p:grpSpPr>
          <a:xfrm>
            <a:off x="0" y="0"/>
            <a:ext cx="12192000" cy="397164"/>
            <a:chOff x="421830" y="1342659"/>
            <a:chExt cx="10018760" cy="290558"/>
          </a:xfrm>
        </p:grpSpPr>
        <p:sp>
          <p:nvSpPr>
            <p:cNvPr id="18" name="Rectangle 17"/>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2567699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Title Slide with Image">
    <p:spTree>
      <p:nvGrpSpPr>
        <p:cNvPr id="1" name=""/>
        <p:cNvGrpSpPr/>
        <p:nvPr/>
      </p:nvGrpSpPr>
      <p:grpSpPr>
        <a:xfrm>
          <a:off x="0" y="0"/>
          <a:ext cx="0" cy="0"/>
          <a:chOff x="0" y="0"/>
          <a:chExt cx="0" cy="0"/>
        </a:xfrm>
      </p:grpSpPr>
      <p:sp>
        <p:nvSpPr>
          <p:cNvPr id="6" name="Picture Placeholder 5"/>
          <p:cNvSpPr>
            <a:spLocks noGrp="1"/>
          </p:cNvSpPr>
          <p:nvPr>
            <p:ph type="pic" sz="quarter" idx="13"/>
          </p:nvPr>
        </p:nvSpPr>
        <p:spPr>
          <a:xfrm>
            <a:off x="6094124" y="397164"/>
            <a:ext cx="6097876" cy="6460836"/>
          </a:xfrm>
        </p:spPr>
        <p:txBody>
          <a:bodyPr/>
          <a:lstStyle/>
          <a:p>
            <a:r>
              <a:rPr lang="en-US"/>
              <a:t>Click icon to add picture</a:t>
            </a:r>
          </a:p>
        </p:txBody>
      </p:sp>
      <p:sp>
        <p:nvSpPr>
          <p:cNvPr id="2" name="Title 1"/>
          <p:cNvSpPr>
            <a:spLocks noGrp="1"/>
          </p:cNvSpPr>
          <p:nvPr>
            <p:ph type="ctrTitle" hasCustomPrompt="1"/>
          </p:nvPr>
        </p:nvSpPr>
        <p:spPr>
          <a:xfrm>
            <a:off x="452740" y="1028940"/>
            <a:ext cx="5486243" cy="1474115"/>
          </a:xfrm>
        </p:spPr>
        <p:txBody>
          <a:bodyPr lIns="0" anchor="b">
            <a:noAutofit/>
          </a:bodyPr>
          <a:lstStyle>
            <a:lvl1pPr algn="l">
              <a:defRPr sz="5400" b="1">
                <a:solidFill>
                  <a:schemeClr val="tx1"/>
                </a:solidFill>
                <a:latin typeface="+mj-lt"/>
              </a:defRPr>
            </a:lvl1pPr>
          </a:lstStyle>
          <a:p>
            <a:r>
              <a:rPr lang="en-US"/>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1500" b="0" baseline="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a:xfrm>
            <a:off x="452740" y="2642329"/>
            <a:ext cx="1182916" cy="377962"/>
          </a:xfrm>
          <a:solidFill>
            <a:schemeClr val="accent1"/>
          </a:solidFill>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0615FE60-1D48-4B03-B5D8-B218F5D8613F}" type="datetime1">
              <a:rPr lang="en-CA" smtClean="0"/>
              <a:t>2023-01-16</a:t>
            </a:fld>
            <a:endParaRPr lang="en-CA"/>
          </a:p>
        </p:txBody>
      </p:sp>
      <p:sp>
        <p:nvSpPr>
          <p:cNvPr id="8" name="Footer Placeholder 7"/>
          <p:cNvSpPr>
            <a:spLocks noGrp="1"/>
          </p:cNvSpPr>
          <p:nvPr>
            <p:ph type="ftr" sz="quarter" idx="11"/>
          </p:nvPr>
        </p:nvSpPr>
        <p:spPr>
          <a:xfrm>
            <a:off x="6623674" y="6377231"/>
            <a:ext cx="4293708" cy="250337"/>
          </a:xfrm>
        </p:spPr>
        <p:txBody>
          <a:bodyPr/>
          <a:lstStyle>
            <a:lvl1pPr algn="ctr">
              <a:defRPr/>
            </a:lvl1pPr>
          </a:lstStyle>
          <a:p>
            <a:endParaRPr lang="en-CA"/>
          </a:p>
        </p:txBody>
      </p:sp>
      <p:sp>
        <p:nvSpPr>
          <p:cNvPr id="9" name="Slide Number Placeholder 8"/>
          <p:cNvSpPr>
            <a:spLocks noGrp="1"/>
          </p:cNvSpPr>
          <p:nvPr>
            <p:ph type="sldNum" sz="quarter" idx="12"/>
          </p:nvPr>
        </p:nvSpPr>
        <p:spPr>
          <a:xfrm>
            <a:off x="11148416" y="6377231"/>
            <a:ext cx="553900" cy="250337"/>
          </a:xfrm>
        </p:spPr>
        <p:txBody>
          <a:bodyPr/>
          <a:lstStyle>
            <a:lvl1pPr algn="ctr">
              <a:defRPr/>
            </a:lvl1pPr>
          </a:lstStyle>
          <a:p>
            <a:fld id="{F28FBB25-AF94-49F3-8CC3-28233D534EC0}" type="slidenum">
              <a:rPr lang="en-CA" smtClean="0"/>
              <a:t>‹#›</a:t>
            </a:fld>
            <a:endParaRPr lang="en-CA"/>
          </a:p>
        </p:txBody>
      </p:sp>
      <p:pic>
        <p:nvPicPr>
          <p:cNvPr id="15" name="Picture 14"/>
          <p:cNvPicPr>
            <a:picLocks noChangeAspect="1"/>
          </p:cNvPicPr>
          <p:nvPr/>
        </p:nvPicPr>
        <p:blipFill>
          <a:blip r:embed="rId2"/>
          <a:stretch>
            <a:fillRect/>
          </a:stretch>
        </p:blipFill>
        <p:spPr>
          <a:xfrm>
            <a:off x="434268" y="5670949"/>
            <a:ext cx="2831372" cy="724754"/>
          </a:xfrm>
          <a:prstGeom prst="rect">
            <a:avLst/>
          </a:prstGeom>
        </p:spPr>
      </p:pic>
      <p:grpSp>
        <p:nvGrpSpPr>
          <p:cNvPr id="16" name="Group 15"/>
          <p:cNvGrpSpPr/>
          <p:nvPr/>
        </p:nvGrpSpPr>
        <p:grpSpPr>
          <a:xfrm>
            <a:off x="0" y="0"/>
            <a:ext cx="12192000" cy="397164"/>
            <a:chOff x="421830" y="1342659"/>
            <a:chExt cx="10018760" cy="290558"/>
          </a:xfrm>
        </p:grpSpPr>
        <p:sp>
          <p:nvSpPr>
            <p:cNvPr id="18" name="Rectangle 17"/>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51303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itle" preserve="1">
  <p:cSld name="Title Slide Black">
    <p:bg>
      <p:bgPr>
        <a:solidFill>
          <a:schemeClr val="tx1"/>
        </a:solidFill>
        <a:effectLst/>
      </p:bgPr>
    </p:bg>
    <p:spTree>
      <p:nvGrpSpPr>
        <p:cNvPr id="1" name=""/>
        <p:cNvGrpSpPr/>
        <p:nvPr/>
      </p:nvGrpSpPr>
      <p:grpSpPr>
        <a:xfrm>
          <a:off x="0" y="0"/>
          <a:ext cx="0" cy="0"/>
          <a:chOff x="0" y="0"/>
          <a:chExt cx="0" cy="0"/>
        </a:xfrm>
      </p:grpSpPr>
      <p:pic>
        <p:nvPicPr>
          <p:cNvPr id="4" name="Picture 3"/>
          <p:cNvPicPr>
            <a:picLocks noChangeAspect="1"/>
          </p:cNvPicPr>
          <p:nvPr/>
        </p:nvPicPr>
        <p:blipFill>
          <a:blip r:embed="rId2">
            <a:clrChange>
              <a:clrFrom>
                <a:srgbClr val="000000"/>
              </a:clrFrom>
              <a:clrTo>
                <a:srgbClr val="000000">
                  <a:alpha val="0"/>
                </a:srgbClr>
              </a:clrTo>
            </a:clrChange>
          </a:blip>
          <a:stretch>
            <a:fillRect/>
          </a:stretch>
        </p:blipFill>
        <p:spPr>
          <a:xfrm>
            <a:off x="434267" y="5680659"/>
            <a:ext cx="2770751" cy="717639"/>
          </a:xfrm>
          <a:prstGeom prst="rect">
            <a:avLst/>
          </a:prstGeom>
        </p:spPr>
      </p:pic>
      <p:sp>
        <p:nvSpPr>
          <p:cNvPr id="2" name="Title 1"/>
          <p:cNvSpPr>
            <a:spLocks noGrp="1"/>
          </p:cNvSpPr>
          <p:nvPr>
            <p:ph type="ctrTitle" hasCustomPrompt="1"/>
          </p:nvPr>
        </p:nvSpPr>
        <p:spPr>
          <a:xfrm>
            <a:off x="452740" y="1028940"/>
            <a:ext cx="9516760" cy="1474115"/>
          </a:xfrm>
        </p:spPr>
        <p:txBody>
          <a:bodyPr lIns="0" anchor="b">
            <a:noAutofit/>
          </a:bodyPr>
          <a:lstStyle>
            <a:lvl1pPr algn="l">
              <a:defRPr sz="5400" b="1" cap="all" baseline="0">
                <a:solidFill>
                  <a:schemeClr val="bg1"/>
                </a:solidFill>
                <a:latin typeface="+mj-lt"/>
              </a:defRPr>
            </a:lvl1pPr>
          </a:lstStyle>
          <a:p>
            <a:r>
              <a:rPr lang="en-US"/>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1500" b="0" baseline="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a:xfrm>
            <a:off x="452740" y="2642329"/>
            <a:ext cx="1182916" cy="377962"/>
          </a:xfrm>
          <a:solidFill>
            <a:schemeClr val="accent1"/>
          </a:solidFill>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EB3E0F18-C775-4594-BCD0-30AA2CD4C2D5}" type="datetime1">
              <a:rPr lang="en-CA" smtClean="0"/>
              <a:t>2023-01-16</a:t>
            </a:fld>
            <a:endParaRPr lang="en-CA"/>
          </a:p>
        </p:txBody>
      </p:sp>
      <p:sp>
        <p:nvSpPr>
          <p:cNvPr id="8" name="Footer Placeholder 7"/>
          <p:cNvSpPr>
            <a:spLocks noGrp="1"/>
          </p:cNvSpPr>
          <p:nvPr>
            <p:ph type="ftr" sz="quarter" idx="11"/>
          </p:nvPr>
        </p:nvSpPr>
        <p:spPr>
          <a:xfrm>
            <a:off x="6623674" y="6377231"/>
            <a:ext cx="4293708" cy="250337"/>
          </a:xfrm>
        </p:spPr>
        <p:txBody>
          <a:bodyPr/>
          <a:lstStyle>
            <a:lvl1pPr algn="ctr">
              <a:defRPr>
                <a:solidFill>
                  <a:schemeClr val="bg1">
                    <a:lumMod val="85000"/>
                  </a:schemeClr>
                </a:solidFill>
              </a:defRPr>
            </a:lvl1pPr>
          </a:lstStyle>
          <a:p>
            <a:endParaRPr lang="en-CA"/>
          </a:p>
        </p:txBody>
      </p:sp>
      <p:sp>
        <p:nvSpPr>
          <p:cNvPr id="9" name="Slide Number Placeholder 8"/>
          <p:cNvSpPr>
            <a:spLocks noGrp="1"/>
          </p:cNvSpPr>
          <p:nvPr>
            <p:ph type="sldNum" sz="quarter" idx="12"/>
          </p:nvPr>
        </p:nvSpPr>
        <p:spPr>
          <a:xfrm>
            <a:off x="11148416" y="6377231"/>
            <a:ext cx="553900" cy="250337"/>
          </a:xfrm>
        </p:spPr>
        <p:txBody>
          <a:bodyPr/>
          <a:lstStyle>
            <a:lvl1pPr algn="ctr">
              <a:defRPr>
                <a:solidFill>
                  <a:schemeClr val="bg1">
                    <a:lumMod val="85000"/>
                  </a:schemeClr>
                </a:solidFill>
              </a:defRPr>
            </a:lvl1pPr>
          </a:lstStyle>
          <a:p>
            <a:fld id="{F28FBB25-AF94-49F3-8CC3-28233D534EC0}" type="slidenum">
              <a:rPr lang="en-CA" smtClean="0"/>
              <a:t>‹#›</a:t>
            </a:fld>
            <a:endParaRPr lang="en-CA"/>
          </a:p>
        </p:txBody>
      </p:sp>
      <p:grpSp>
        <p:nvGrpSpPr>
          <p:cNvPr id="17" name="Group 16"/>
          <p:cNvGrpSpPr/>
          <p:nvPr/>
        </p:nvGrpSpPr>
        <p:grpSpPr>
          <a:xfrm>
            <a:off x="0" y="0"/>
            <a:ext cx="12192000" cy="397164"/>
            <a:chOff x="421830" y="1342659"/>
            <a:chExt cx="10018760" cy="290558"/>
          </a:xfrm>
        </p:grpSpPr>
        <p:sp>
          <p:nvSpPr>
            <p:cNvPr id="5" name="Rectangle 4"/>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59083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p:cSld name="Title Slide Black with Image">
    <p:bg>
      <p:bgPr>
        <a:solidFill>
          <a:schemeClr val="tx1"/>
        </a:solidFill>
        <a:effectLst/>
      </p:bgPr>
    </p:bg>
    <p:spTree>
      <p:nvGrpSpPr>
        <p:cNvPr id="1" name=""/>
        <p:cNvGrpSpPr/>
        <p:nvPr/>
      </p:nvGrpSpPr>
      <p:grpSpPr>
        <a:xfrm>
          <a:off x="0" y="0"/>
          <a:ext cx="0" cy="0"/>
          <a:chOff x="0" y="0"/>
          <a:chExt cx="0" cy="0"/>
        </a:xfrm>
      </p:grpSpPr>
      <p:sp>
        <p:nvSpPr>
          <p:cNvPr id="18" name="Picture Placeholder 5"/>
          <p:cNvSpPr>
            <a:spLocks noGrp="1"/>
          </p:cNvSpPr>
          <p:nvPr>
            <p:ph type="pic" sz="quarter" idx="13"/>
          </p:nvPr>
        </p:nvSpPr>
        <p:spPr>
          <a:xfrm>
            <a:off x="6094124" y="397164"/>
            <a:ext cx="6097876" cy="6460836"/>
          </a:xfrm>
        </p:spPr>
        <p:txBody>
          <a:bodyPr/>
          <a:lstStyle/>
          <a:p>
            <a:r>
              <a:rPr lang="en-US"/>
              <a:t>Click icon to add picture</a:t>
            </a:r>
          </a:p>
        </p:txBody>
      </p:sp>
      <p:sp>
        <p:nvSpPr>
          <p:cNvPr id="2" name="Title 1"/>
          <p:cNvSpPr>
            <a:spLocks noGrp="1"/>
          </p:cNvSpPr>
          <p:nvPr>
            <p:ph type="ctrTitle" hasCustomPrompt="1"/>
          </p:nvPr>
        </p:nvSpPr>
        <p:spPr>
          <a:xfrm>
            <a:off x="452740" y="1028940"/>
            <a:ext cx="5486243" cy="1474115"/>
          </a:xfrm>
        </p:spPr>
        <p:txBody>
          <a:bodyPr lIns="0" anchor="b">
            <a:noAutofit/>
          </a:bodyPr>
          <a:lstStyle>
            <a:lvl1pPr algn="l">
              <a:defRPr sz="5400" b="1" cap="all" baseline="0">
                <a:solidFill>
                  <a:schemeClr val="bg1"/>
                </a:solidFill>
                <a:latin typeface="+mj-lt"/>
              </a:defRPr>
            </a:lvl1pPr>
          </a:lstStyle>
          <a:p>
            <a:r>
              <a:rPr lang="en-US"/>
              <a:t>CLICK TO EDIT MASTER TITLE SLIDE</a:t>
            </a:r>
          </a:p>
        </p:txBody>
      </p:sp>
      <p:sp>
        <p:nvSpPr>
          <p:cNvPr id="3" name="Subtitle 2"/>
          <p:cNvSpPr>
            <a:spLocks noGrp="1"/>
          </p:cNvSpPr>
          <p:nvPr>
            <p:ph type="subTitle" idx="1"/>
          </p:nvPr>
        </p:nvSpPr>
        <p:spPr>
          <a:xfrm>
            <a:off x="452740" y="4266821"/>
            <a:ext cx="5486243" cy="666549"/>
          </a:xfrm>
        </p:spPr>
        <p:txBody>
          <a:bodyPr lIns="0" anchor="t">
            <a:normAutofit/>
          </a:bodyPr>
          <a:lstStyle>
            <a:lvl1pPr marL="0" indent="0" algn="l">
              <a:buNone/>
              <a:defRPr sz="1500" b="0" baseline="0">
                <a:solidFill>
                  <a:schemeClr val="bg1">
                    <a:lumMod val="8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7" name="Date Placeholder 6"/>
          <p:cNvSpPr>
            <a:spLocks noGrp="1"/>
          </p:cNvSpPr>
          <p:nvPr>
            <p:ph type="dt" sz="half" idx="10"/>
          </p:nvPr>
        </p:nvSpPr>
        <p:spPr>
          <a:xfrm>
            <a:off x="452740" y="2642329"/>
            <a:ext cx="1182916" cy="377962"/>
          </a:xfrm>
          <a:solidFill>
            <a:schemeClr val="accent1"/>
          </a:solidFill>
        </p:spPr>
        <p:txBody>
          <a:bodyPr/>
          <a:lstStyle>
            <a:lvl1pPr>
              <a:defRPr sz="11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C72FC847-AB49-467B-8168-20F998E44081}" type="datetime1">
              <a:rPr lang="en-CA" smtClean="0"/>
              <a:t>2023-01-16</a:t>
            </a:fld>
            <a:endParaRPr lang="en-CA"/>
          </a:p>
        </p:txBody>
      </p:sp>
      <p:sp>
        <p:nvSpPr>
          <p:cNvPr id="8" name="Footer Placeholder 7"/>
          <p:cNvSpPr>
            <a:spLocks noGrp="1"/>
          </p:cNvSpPr>
          <p:nvPr>
            <p:ph type="ftr" sz="quarter" idx="11"/>
          </p:nvPr>
        </p:nvSpPr>
        <p:spPr>
          <a:xfrm>
            <a:off x="6623674" y="6377231"/>
            <a:ext cx="4293708" cy="250337"/>
          </a:xfrm>
        </p:spPr>
        <p:txBody>
          <a:bodyPr/>
          <a:lstStyle>
            <a:lvl1pPr algn="ctr">
              <a:defRPr>
                <a:solidFill>
                  <a:schemeClr val="bg1">
                    <a:lumMod val="85000"/>
                  </a:schemeClr>
                </a:solidFill>
              </a:defRPr>
            </a:lvl1pPr>
          </a:lstStyle>
          <a:p>
            <a:endParaRPr lang="en-CA"/>
          </a:p>
        </p:txBody>
      </p:sp>
      <p:sp>
        <p:nvSpPr>
          <p:cNvPr id="9" name="Slide Number Placeholder 8"/>
          <p:cNvSpPr>
            <a:spLocks noGrp="1"/>
          </p:cNvSpPr>
          <p:nvPr>
            <p:ph type="sldNum" sz="quarter" idx="12"/>
          </p:nvPr>
        </p:nvSpPr>
        <p:spPr>
          <a:xfrm>
            <a:off x="11148416" y="6377231"/>
            <a:ext cx="553900" cy="250337"/>
          </a:xfrm>
        </p:spPr>
        <p:txBody>
          <a:bodyPr/>
          <a:lstStyle>
            <a:lvl1pPr algn="ctr">
              <a:defRPr>
                <a:solidFill>
                  <a:schemeClr val="bg1">
                    <a:lumMod val="85000"/>
                  </a:schemeClr>
                </a:solidFill>
              </a:defRPr>
            </a:lvl1pPr>
          </a:lstStyle>
          <a:p>
            <a:fld id="{F28FBB25-AF94-49F3-8CC3-28233D534EC0}" type="slidenum">
              <a:rPr lang="en-CA" smtClean="0"/>
              <a:t>‹#›</a:t>
            </a:fld>
            <a:endParaRPr lang="en-CA"/>
          </a:p>
        </p:txBody>
      </p:sp>
      <p:pic>
        <p:nvPicPr>
          <p:cNvPr id="16" name="Picture 15"/>
          <p:cNvPicPr>
            <a:picLocks noChangeAspect="1"/>
          </p:cNvPicPr>
          <p:nvPr/>
        </p:nvPicPr>
        <p:blipFill>
          <a:blip r:embed="rId2">
            <a:clrChange>
              <a:clrFrom>
                <a:srgbClr val="000000"/>
              </a:clrFrom>
              <a:clrTo>
                <a:srgbClr val="000000">
                  <a:alpha val="0"/>
                </a:srgbClr>
              </a:clrTo>
            </a:clrChange>
          </a:blip>
          <a:stretch>
            <a:fillRect/>
          </a:stretch>
        </p:blipFill>
        <p:spPr>
          <a:xfrm>
            <a:off x="434267" y="5680659"/>
            <a:ext cx="2770751" cy="717639"/>
          </a:xfrm>
          <a:prstGeom prst="rect">
            <a:avLst/>
          </a:prstGeom>
        </p:spPr>
      </p:pic>
      <p:grpSp>
        <p:nvGrpSpPr>
          <p:cNvPr id="15" name="Group 14"/>
          <p:cNvGrpSpPr/>
          <p:nvPr/>
        </p:nvGrpSpPr>
        <p:grpSpPr>
          <a:xfrm>
            <a:off x="0" y="0"/>
            <a:ext cx="12192000" cy="397164"/>
            <a:chOff x="421830" y="1342659"/>
            <a:chExt cx="10018760" cy="290558"/>
          </a:xfrm>
        </p:grpSpPr>
        <p:sp>
          <p:nvSpPr>
            <p:cNvPr id="20" name="Rectangle 19"/>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197747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baseline="0"/>
            </a:lvl1p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D5CC521-54F0-43F1-B701-E83424F71F93}" type="datetime1">
              <a:rPr lang="en-CA" smtClean="0"/>
              <a:t>2023-01-16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28FBB25-AF94-49F3-8CC3-28233D534EC0}" type="slidenum">
              <a:rPr lang="en-CA" smtClean="0"/>
              <a:t>‹#›</a:t>
            </a:fld>
            <a:endParaRPr lang="en-CA"/>
          </a:p>
        </p:txBody>
      </p:sp>
    </p:spTree>
    <p:extLst>
      <p:ext uri="{BB962C8B-B14F-4D97-AF65-F5344CB8AC3E}">
        <p14:creationId xmlns:p14="http://schemas.microsoft.com/office/powerpoint/2010/main" val="24028809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and Content_Menu">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Text Placeholder 7"/>
          <p:cNvSpPr>
            <a:spLocks noGrp="1"/>
          </p:cNvSpPr>
          <p:nvPr>
            <p:ph type="body" sz="quarter" idx="13" hasCustomPrompt="1"/>
          </p:nvPr>
        </p:nvSpPr>
        <p:spPr>
          <a:xfrm>
            <a:off x="7407696" y="685060"/>
            <a:ext cx="1420859" cy="286052"/>
          </a:xfrm>
        </p:spPr>
        <p:txBody>
          <a:bodyPr anchor="ctr">
            <a:noAutofit/>
          </a:bodyPr>
          <a:lstStyle>
            <a:lvl1pPr marL="0" indent="0" algn="ctr">
              <a:buNone/>
              <a:defRPr sz="1100" b="0" baseline="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MENU ITEM 1</a:t>
            </a:r>
          </a:p>
        </p:txBody>
      </p:sp>
      <p:sp>
        <p:nvSpPr>
          <p:cNvPr id="9" name="Text Placeholder 7"/>
          <p:cNvSpPr>
            <a:spLocks noGrp="1"/>
          </p:cNvSpPr>
          <p:nvPr>
            <p:ph type="body" sz="quarter" idx="14" hasCustomPrompt="1"/>
          </p:nvPr>
        </p:nvSpPr>
        <p:spPr>
          <a:xfrm>
            <a:off x="8908224" y="685060"/>
            <a:ext cx="1420859" cy="286052"/>
          </a:xfrm>
        </p:spPr>
        <p:txBody>
          <a:bodyPr anchor="ctr">
            <a:noAutofit/>
          </a:bodyPr>
          <a:lstStyle>
            <a:lvl1pPr marL="0" indent="0" algn="ctr">
              <a:buNone/>
              <a:defRPr sz="1100" b="0" baseline="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MENU ITEM 2</a:t>
            </a:r>
          </a:p>
        </p:txBody>
      </p:sp>
      <p:sp>
        <p:nvSpPr>
          <p:cNvPr id="10" name="Text Placeholder 7"/>
          <p:cNvSpPr>
            <a:spLocks noGrp="1"/>
          </p:cNvSpPr>
          <p:nvPr>
            <p:ph type="body" sz="quarter" idx="15" hasCustomPrompt="1"/>
          </p:nvPr>
        </p:nvSpPr>
        <p:spPr>
          <a:xfrm>
            <a:off x="10408752" y="685060"/>
            <a:ext cx="1420859" cy="286052"/>
          </a:xfrm>
        </p:spPr>
        <p:txBody>
          <a:bodyPr anchor="ctr">
            <a:noAutofit/>
          </a:bodyPr>
          <a:lstStyle>
            <a:lvl1pPr marL="0" indent="0" algn="ctr">
              <a:buNone/>
              <a:defRPr sz="1100" b="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defRPr>
            </a:lvl1pPr>
          </a:lstStyle>
          <a:p>
            <a:pPr lvl="0"/>
            <a:r>
              <a:rPr lang="en-US"/>
              <a:t>MENU ITEM 3</a:t>
            </a:r>
          </a:p>
        </p:txBody>
      </p:sp>
      <p:sp>
        <p:nvSpPr>
          <p:cNvPr id="7" name="Date Placeholder 6"/>
          <p:cNvSpPr>
            <a:spLocks noGrp="1"/>
          </p:cNvSpPr>
          <p:nvPr>
            <p:ph type="dt" sz="half" idx="16"/>
          </p:nvPr>
        </p:nvSpPr>
        <p:spPr/>
        <p:txBody>
          <a:bodyPr/>
          <a:lstStyle/>
          <a:p>
            <a:fld id="{AE8DD50C-82FB-4C14-B56F-8985E564BBE2}" type="datetime1">
              <a:rPr lang="en-CA" smtClean="0"/>
              <a:t>2023-01-16</a:t>
            </a:fld>
            <a:endParaRPr lang="en-CA"/>
          </a:p>
        </p:txBody>
      </p:sp>
      <p:sp>
        <p:nvSpPr>
          <p:cNvPr id="11" name="Footer Placeholder 10"/>
          <p:cNvSpPr>
            <a:spLocks noGrp="1"/>
          </p:cNvSpPr>
          <p:nvPr>
            <p:ph type="ftr" sz="quarter" idx="17"/>
          </p:nvPr>
        </p:nvSpPr>
        <p:spPr/>
        <p:txBody>
          <a:bodyPr/>
          <a:lstStyle/>
          <a:p>
            <a:endParaRPr lang="en-CA"/>
          </a:p>
        </p:txBody>
      </p:sp>
      <p:sp>
        <p:nvSpPr>
          <p:cNvPr id="12" name="Slide Number Placeholder 11"/>
          <p:cNvSpPr>
            <a:spLocks noGrp="1"/>
          </p:cNvSpPr>
          <p:nvPr>
            <p:ph type="sldNum" sz="quarter" idx="18"/>
          </p:nvPr>
        </p:nvSpPr>
        <p:spPr/>
        <p:txBody>
          <a:bodyPr/>
          <a:lstStyle/>
          <a:p>
            <a:fld id="{F28FBB25-AF94-49F3-8CC3-28233D534EC0}" type="slidenum">
              <a:rPr lang="en-CA" smtClean="0"/>
              <a:t>‹#›</a:t>
            </a:fld>
            <a:endParaRPr lang="en-CA"/>
          </a:p>
        </p:txBody>
      </p:sp>
      <p:sp>
        <p:nvSpPr>
          <p:cNvPr id="4" name="Title 3"/>
          <p:cNvSpPr>
            <a:spLocks noGrp="1"/>
          </p:cNvSpPr>
          <p:nvPr>
            <p:ph type="title"/>
          </p:nvPr>
        </p:nvSpPr>
        <p:spPr>
          <a:xfrm>
            <a:off x="259883" y="434108"/>
            <a:ext cx="7046081" cy="895927"/>
          </a:xfrm>
        </p:spPr>
        <p:txBody>
          <a:bodyPr/>
          <a:lstStyle>
            <a:lvl1pPr>
              <a:defRPr cap="all" baseline="0"/>
            </a:lvl1pPr>
          </a:lstStyle>
          <a:p>
            <a:r>
              <a:rPr lang="en-US"/>
              <a:t>Click to edit Master title style</a:t>
            </a:r>
          </a:p>
        </p:txBody>
      </p:sp>
    </p:spTree>
    <p:extLst>
      <p:ext uri="{BB962C8B-B14F-4D97-AF65-F5344CB8AC3E}">
        <p14:creationId xmlns:p14="http://schemas.microsoft.com/office/powerpoint/2010/main" val="14364201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882" y="1709738"/>
            <a:ext cx="9399507" cy="2852737"/>
          </a:xfrm>
        </p:spPr>
        <p:txBody>
          <a:bodyPr anchor="b">
            <a:normAutofit/>
          </a:bodyPr>
          <a:lstStyle>
            <a:lvl1pPr algn="l">
              <a:defRPr sz="4000" cap="all" baseline="0">
                <a:solidFill>
                  <a:schemeClr val="tx1"/>
                </a:solidFill>
              </a:defRPr>
            </a:lvl1pPr>
          </a:lstStyle>
          <a:p>
            <a:r>
              <a:rPr lang="en-US"/>
              <a:t>CLICK TO EDIT MASTER</a:t>
            </a:r>
            <a:br>
              <a:rPr lang="en-US"/>
            </a:br>
            <a:r>
              <a:rPr lang="en-US"/>
              <a:t>SECTION TITLE SLIDE</a:t>
            </a:r>
          </a:p>
        </p:txBody>
      </p:sp>
      <p:sp>
        <p:nvSpPr>
          <p:cNvPr id="3" name="Text Placeholder 2"/>
          <p:cNvSpPr>
            <a:spLocks noGrp="1"/>
          </p:cNvSpPr>
          <p:nvPr>
            <p:ph type="body" idx="1"/>
          </p:nvPr>
        </p:nvSpPr>
        <p:spPr>
          <a:xfrm>
            <a:off x="259882" y="4589463"/>
            <a:ext cx="9399507" cy="1500187"/>
          </a:xfrm>
        </p:spPr>
        <p:txBody>
          <a:bodyPr>
            <a:normAutofit/>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7" name="Date Placeholder 6"/>
          <p:cNvSpPr>
            <a:spLocks noGrp="1"/>
          </p:cNvSpPr>
          <p:nvPr>
            <p:ph type="dt" sz="half" idx="10"/>
          </p:nvPr>
        </p:nvSpPr>
        <p:spPr/>
        <p:txBody>
          <a:bodyPr/>
          <a:lstStyle/>
          <a:p>
            <a:fld id="{40B54595-4E99-407B-B29C-B987E79617C1}" type="datetime1">
              <a:rPr lang="en-CA" smtClean="0"/>
              <a:t>2023-01-16</a:t>
            </a:fld>
            <a:endParaRPr lang="en-CA"/>
          </a:p>
        </p:txBody>
      </p:sp>
      <p:sp>
        <p:nvSpPr>
          <p:cNvPr id="8" name="Footer Placeholder 7"/>
          <p:cNvSpPr>
            <a:spLocks noGrp="1"/>
          </p:cNvSpPr>
          <p:nvPr>
            <p:ph type="ftr" sz="quarter" idx="11"/>
          </p:nvPr>
        </p:nvSpPr>
        <p:spPr/>
        <p:txBody>
          <a:bodyPr/>
          <a:lstStyle/>
          <a:p>
            <a:endParaRPr lang="en-CA"/>
          </a:p>
        </p:txBody>
      </p:sp>
      <p:sp>
        <p:nvSpPr>
          <p:cNvPr id="9" name="Slide Number Placeholder 8"/>
          <p:cNvSpPr>
            <a:spLocks noGrp="1"/>
          </p:cNvSpPr>
          <p:nvPr>
            <p:ph type="sldNum" sz="quarter" idx="12"/>
          </p:nvPr>
        </p:nvSpPr>
        <p:spPr/>
        <p:txBody>
          <a:bodyPr/>
          <a:lstStyle/>
          <a:p>
            <a:fld id="{F28FBB25-AF94-49F3-8CC3-28233D534EC0}" type="slidenum">
              <a:rPr lang="en-CA" smtClean="0"/>
              <a:t>‹#›</a:t>
            </a:fld>
            <a:endParaRPr lang="en-CA"/>
          </a:p>
        </p:txBody>
      </p:sp>
    </p:spTree>
    <p:extLst>
      <p:ext uri="{BB962C8B-B14F-4D97-AF65-F5344CB8AC3E}">
        <p14:creationId xmlns:p14="http://schemas.microsoft.com/office/powerpoint/2010/main" val="49501093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itle" preserve="1">
  <p:cSld name="Section Header_ALT">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60521" y="3227413"/>
            <a:ext cx="8770620" cy="1212056"/>
          </a:xfrm>
        </p:spPr>
        <p:txBody>
          <a:bodyPr anchor="b">
            <a:noAutofit/>
          </a:bodyPr>
          <a:lstStyle>
            <a:lvl1pPr algn="l">
              <a:defRPr sz="4000" cap="all" baseline="0">
                <a:solidFill>
                  <a:schemeClr val="tx1"/>
                </a:solidFill>
                <a:latin typeface="+mj-lt"/>
              </a:defRPr>
            </a:lvl1pPr>
          </a:lstStyle>
          <a:p>
            <a:r>
              <a:rPr lang="en-US"/>
              <a:t>CLICK TO EDIT MASTER</a:t>
            </a:r>
            <a:br>
              <a:rPr lang="en-US"/>
            </a:br>
            <a:r>
              <a:rPr lang="en-US"/>
              <a:t>SECTION TITLE SLIDE OPTION 2</a:t>
            </a:r>
          </a:p>
        </p:txBody>
      </p:sp>
      <p:sp>
        <p:nvSpPr>
          <p:cNvPr id="3" name="Subtitle 2"/>
          <p:cNvSpPr>
            <a:spLocks noGrp="1"/>
          </p:cNvSpPr>
          <p:nvPr>
            <p:ph type="subTitle" idx="1"/>
          </p:nvPr>
        </p:nvSpPr>
        <p:spPr bwMode="gray">
          <a:xfrm>
            <a:off x="960521" y="4447299"/>
            <a:ext cx="8770620" cy="666549"/>
          </a:xfrm>
        </p:spPr>
        <p:txBody>
          <a:bodyPr anchor="t">
            <a:normAutofit/>
          </a:bodyPr>
          <a:lstStyle>
            <a:lvl1pPr marL="0" indent="0" algn="l">
              <a:buNone/>
              <a:defRPr sz="2400">
                <a:solidFill>
                  <a:schemeClr val="tx1">
                    <a:lumMod val="50000"/>
                    <a:lumOff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a:xfrm>
            <a:off x="10751004" y="6335309"/>
            <a:ext cx="1181114" cy="250337"/>
          </a:xfrm>
        </p:spPr>
        <p:txBody>
          <a:bodyPr/>
          <a:lstStyle/>
          <a:p>
            <a:fld id="{71979B73-D14C-4D51-9C0E-92EC9E0C64F3}" type="datetime1">
              <a:rPr lang="en-CA" smtClean="0"/>
              <a:t>2023-01-16</a:t>
            </a:fld>
            <a:endParaRPr lang="en-CA"/>
          </a:p>
        </p:txBody>
      </p:sp>
      <p:sp>
        <p:nvSpPr>
          <p:cNvPr id="5" name="Footer Placeholder 4"/>
          <p:cNvSpPr>
            <a:spLocks noGrp="1"/>
          </p:cNvSpPr>
          <p:nvPr>
            <p:ph type="ftr" sz="quarter" idx="11"/>
          </p:nvPr>
        </p:nvSpPr>
        <p:spPr/>
        <p:txBody>
          <a:bodyPr/>
          <a:lstStyle/>
          <a:p>
            <a:endParaRPr lang="en-CA"/>
          </a:p>
        </p:txBody>
      </p:sp>
      <p:sp>
        <p:nvSpPr>
          <p:cNvPr id="6" name="Slide Number Placeholder 5"/>
          <p:cNvSpPr>
            <a:spLocks noGrp="1"/>
          </p:cNvSpPr>
          <p:nvPr>
            <p:ph type="sldNum" sz="quarter" idx="12"/>
          </p:nvPr>
        </p:nvSpPr>
        <p:spPr/>
        <p:txBody>
          <a:bodyPr/>
          <a:lstStyle/>
          <a:p>
            <a:fld id="{F28FBB25-AF94-49F3-8CC3-28233D534EC0}" type="slidenum">
              <a:rPr lang="en-CA" smtClean="0"/>
              <a:t>‹#›</a:t>
            </a:fld>
            <a:endParaRPr lang="en-CA"/>
          </a:p>
        </p:txBody>
      </p:sp>
      <p:grpSp>
        <p:nvGrpSpPr>
          <p:cNvPr id="16" name="Group 15"/>
          <p:cNvGrpSpPr/>
          <p:nvPr/>
        </p:nvGrpSpPr>
        <p:grpSpPr>
          <a:xfrm>
            <a:off x="0" y="0"/>
            <a:ext cx="12192000" cy="397164"/>
            <a:chOff x="421830" y="1342659"/>
            <a:chExt cx="10018760" cy="290558"/>
          </a:xfrm>
        </p:grpSpPr>
        <p:sp>
          <p:nvSpPr>
            <p:cNvPr id="17" name="Rectangle 16"/>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Rectangle 20"/>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29840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59883" y="434108"/>
            <a:ext cx="11569729" cy="895927"/>
          </a:xfrm>
        </p:spPr>
        <p:txBody>
          <a:bodyPr/>
          <a:lstStyle/>
          <a:p>
            <a:r>
              <a:rPr lang="en-US"/>
              <a:t>CLICK TO EDIT MASTER TITLE STYLE</a:t>
            </a:r>
          </a:p>
        </p:txBody>
      </p:sp>
      <p:sp>
        <p:nvSpPr>
          <p:cNvPr id="3" name="Content Placeholder 2"/>
          <p:cNvSpPr>
            <a:spLocks noGrp="1"/>
          </p:cNvSpPr>
          <p:nvPr>
            <p:ph sz="half" idx="1"/>
          </p:nvPr>
        </p:nvSpPr>
        <p:spPr>
          <a:xfrm>
            <a:off x="259882" y="1413164"/>
            <a:ext cx="5586855" cy="4590472"/>
          </a:xfrm>
        </p:spPr>
        <p:txBody>
          <a:bodyPr/>
          <a:lstStyle>
            <a:lvl1pPr marL="288925" indent="-288925">
              <a:spcBef>
                <a:spcPts val="800"/>
              </a:spcBef>
              <a:spcAft>
                <a:spcPts val="800"/>
              </a:spcAft>
              <a:buFont typeface="Wingdings" charset="2"/>
              <a:buChar char="§"/>
              <a:defRPr/>
            </a:lvl1pPr>
            <a:lvl2pPr marL="685800" indent="-228600">
              <a:spcBef>
                <a:spcPts val="800"/>
              </a:spcBef>
              <a:spcAft>
                <a:spcPts val="800"/>
              </a:spcAft>
              <a:buFont typeface="Wingdings" charset="2"/>
              <a:buChar char="§"/>
              <a:defRPr/>
            </a:lvl2pPr>
            <a:lvl3pPr marL="1143000" indent="-228600">
              <a:spcBef>
                <a:spcPts val="800"/>
              </a:spcBef>
              <a:spcAft>
                <a:spcPts val="800"/>
              </a:spcAft>
              <a:buFont typeface="Wingdings" charset="2"/>
              <a:buChar char="§"/>
              <a:defRPr/>
            </a:lvl3pPr>
            <a:lvl4pPr marL="1600200" indent="-228600">
              <a:spcBef>
                <a:spcPts val="800"/>
              </a:spcBef>
              <a:spcAft>
                <a:spcPts val="800"/>
              </a:spcAft>
              <a:buFont typeface="Wingdings" charset="2"/>
              <a:buChar char="§"/>
              <a:defRPr/>
            </a:lvl4pPr>
            <a:lvl5pPr marL="2057400" indent="-228600">
              <a:spcBef>
                <a:spcPts val="800"/>
              </a:spcBef>
              <a:spcAft>
                <a:spcPts val="800"/>
              </a:spcAft>
              <a:buFont typeface="Wingdings"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0992" y="1413164"/>
            <a:ext cx="5658620" cy="4590472"/>
          </a:xfrm>
        </p:spPr>
        <p:txBody>
          <a:bodyPr/>
          <a:lstStyle>
            <a:lvl1pPr marL="288925" indent="-288925">
              <a:spcBef>
                <a:spcPts val="800"/>
              </a:spcBef>
              <a:spcAft>
                <a:spcPts val="800"/>
              </a:spcAft>
              <a:buFont typeface="Wingdings" charset="2"/>
              <a:buChar char="§"/>
              <a:defRPr/>
            </a:lvl1pPr>
            <a:lvl2pPr marL="685800" indent="-228600">
              <a:spcBef>
                <a:spcPts val="800"/>
              </a:spcBef>
              <a:spcAft>
                <a:spcPts val="800"/>
              </a:spcAft>
              <a:buFont typeface="Wingdings" charset="2"/>
              <a:buChar char="§"/>
              <a:defRPr/>
            </a:lvl2pPr>
            <a:lvl3pPr marL="1143000" indent="-228600">
              <a:spcBef>
                <a:spcPts val="800"/>
              </a:spcBef>
              <a:spcAft>
                <a:spcPts val="800"/>
              </a:spcAft>
              <a:buFont typeface="Wingdings" charset="2"/>
              <a:buChar char="§"/>
              <a:defRPr/>
            </a:lvl3pPr>
            <a:lvl4pPr marL="1600200" indent="-228600">
              <a:spcBef>
                <a:spcPts val="800"/>
              </a:spcBef>
              <a:spcAft>
                <a:spcPts val="800"/>
              </a:spcAft>
              <a:buFont typeface="Wingdings" charset="2"/>
              <a:buChar char="§"/>
              <a:defRPr/>
            </a:lvl4pPr>
            <a:lvl5pPr marL="2057400" indent="-228600">
              <a:spcBef>
                <a:spcPts val="800"/>
              </a:spcBef>
              <a:spcAft>
                <a:spcPts val="800"/>
              </a:spcAft>
              <a:buFont typeface="Wingdings" charset="2"/>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7"/>
          <p:cNvSpPr>
            <a:spLocks noGrp="1"/>
          </p:cNvSpPr>
          <p:nvPr>
            <p:ph type="dt" sz="half" idx="10"/>
          </p:nvPr>
        </p:nvSpPr>
        <p:spPr/>
        <p:txBody>
          <a:bodyPr/>
          <a:lstStyle/>
          <a:p>
            <a:fld id="{C2779E6C-730C-44B5-B326-BBDA29CFAB90}" type="datetime1">
              <a:rPr lang="en-CA" smtClean="0"/>
              <a:t>2023-01-16</a:t>
            </a:fld>
            <a:endParaRPr lang="en-CA"/>
          </a:p>
        </p:txBody>
      </p:sp>
      <p:sp>
        <p:nvSpPr>
          <p:cNvPr id="9" name="Footer Placeholder 8"/>
          <p:cNvSpPr>
            <a:spLocks noGrp="1"/>
          </p:cNvSpPr>
          <p:nvPr>
            <p:ph type="ftr" sz="quarter" idx="11"/>
          </p:nvPr>
        </p:nvSpPr>
        <p:spPr/>
        <p:txBody>
          <a:bodyPr/>
          <a:lstStyle/>
          <a:p>
            <a:endParaRPr lang="en-CA"/>
          </a:p>
        </p:txBody>
      </p:sp>
      <p:sp>
        <p:nvSpPr>
          <p:cNvPr id="10" name="Slide Number Placeholder 9"/>
          <p:cNvSpPr>
            <a:spLocks noGrp="1"/>
          </p:cNvSpPr>
          <p:nvPr>
            <p:ph type="sldNum" sz="quarter" idx="12"/>
          </p:nvPr>
        </p:nvSpPr>
        <p:spPr/>
        <p:txBody>
          <a:bodyPr/>
          <a:lstStyle/>
          <a:p>
            <a:fld id="{F28FBB25-AF94-49F3-8CC3-28233D534EC0}" type="slidenum">
              <a:rPr lang="en-CA" smtClean="0"/>
              <a:t>‹#›</a:t>
            </a:fld>
            <a:endParaRPr lang="en-CA"/>
          </a:p>
        </p:txBody>
      </p:sp>
    </p:spTree>
    <p:extLst>
      <p:ext uri="{BB962C8B-B14F-4D97-AF65-F5344CB8AC3E}">
        <p14:creationId xmlns:p14="http://schemas.microsoft.com/office/powerpoint/2010/main" val="13996495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259881" y="1396192"/>
            <a:ext cx="5542713" cy="670270"/>
          </a:xfrm>
        </p:spPr>
        <p:txBody>
          <a:bodyPr anchor="b">
            <a:noAutofit/>
          </a:bodyPr>
          <a:lstStyle>
            <a:lvl1pPr marL="0" indent="0">
              <a:buNone/>
              <a:defRPr sz="2800" b="1" baseline="0">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59881" y="2184400"/>
            <a:ext cx="5542713" cy="3846945"/>
          </a:xfrm>
        </p:spPr>
        <p:txBody>
          <a:bodyPr>
            <a:normAutofit/>
          </a:bodyPr>
          <a:lstStyle>
            <a:lvl1pPr marL="288925" indent="-288925">
              <a:spcBef>
                <a:spcPts val="800"/>
              </a:spcBef>
              <a:spcAft>
                <a:spcPts val="800"/>
              </a:spcAft>
              <a:buFont typeface="Wingdings" charset="2"/>
              <a:buChar char="§"/>
              <a:defRPr sz="2000"/>
            </a:lvl1pPr>
            <a:lvl2pPr marL="685800" indent="-228600">
              <a:spcBef>
                <a:spcPts val="800"/>
              </a:spcBef>
              <a:spcAft>
                <a:spcPts val="800"/>
              </a:spcAft>
              <a:buFont typeface="Wingdings" charset="2"/>
              <a:buChar char="§"/>
              <a:defRPr sz="1800"/>
            </a:lvl2pPr>
            <a:lvl3pPr marL="1143000" indent="-228600">
              <a:spcBef>
                <a:spcPts val="800"/>
              </a:spcBef>
              <a:spcAft>
                <a:spcPts val="800"/>
              </a:spcAft>
              <a:buFont typeface="Wingdings" charset="2"/>
              <a:buChar char="§"/>
              <a:defRPr sz="1600"/>
            </a:lvl3pPr>
            <a:lvl4pPr marL="1600200" indent="-228600">
              <a:spcBef>
                <a:spcPts val="800"/>
              </a:spcBef>
              <a:spcAft>
                <a:spcPts val="800"/>
              </a:spcAft>
              <a:buFont typeface="Wingdings" charset="2"/>
              <a:buChar char="§"/>
              <a:defRPr sz="1400"/>
            </a:lvl4pPr>
            <a:lvl5pPr marL="2057400" indent="-228600">
              <a:spcBef>
                <a:spcPts val="800"/>
              </a:spcBef>
              <a:spcAft>
                <a:spcPts val="800"/>
              </a:spcAft>
              <a:buFont typeface="Wingdings"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236154" y="1396192"/>
            <a:ext cx="5593458" cy="670270"/>
          </a:xfrm>
        </p:spPr>
        <p:txBody>
          <a:bodyPr anchor="b">
            <a:normAutofit/>
          </a:bodyPr>
          <a:lstStyle>
            <a:lvl1pPr marL="0" indent="0">
              <a:buNone/>
              <a:defRPr sz="2800" b="1">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36154" y="2184400"/>
            <a:ext cx="5593458" cy="3846945"/>
          </a:xfrm>
        </p:spPr>
        <p:txBody>
          <a:bodyPr>
            <a:normAutofit/>
          </a:bodyPr>
          <a:lstStyle>
            <a:lvl1pPr marL="288925" indent="-288925">
              <a:spcBef>
                <a:spcPts val="800"/>
              </a:spcBef>
              <a:spcAft>
                <a:spcPts val="800"/>
              </a:spcAft>
              <a:buFont typeface="Wingdings" charset="2"/>
              <a:buChar char="§"/>
              <a:defRPr sz="2000"/>
            </a:lvl1pPr>
            <a:lvl2pPr marL="685800" indent="-228600">
              <a:spcBef>
                <a:spcPts val="800"/>
              </a:spcBef>
              <a:spcAft>
                <a:spcPts val="800"/>
              </a:spcAft>
              <a:buFont typeface="Wingdings" charset="2"/>
              <a:buChar char="§"/>
              <a:defRPr sz="1800"/>
            </a:lvl2pPr>
            <a:lvl3pPr marL="1143000" indent="-228600">
              <a:spcBef>
                <a:spcPts val="800"/>
              </a:spcBef>
              <a:spcAft>
                <a:spcPts val="800"/>
              </a:spcAft>
              <a:buFont typeface="Wingdings" charset="2"/>
              <a:buChar char="§"/>
              <a:defRPr sz="1600"/>
            </a:lvl3pPr>
            <a:lvl4pPr marL="1600200" indent="-228600">
              <a:spcBef>
                <a:spcPts val="800"/>
              </a:spcBef>
              <a:spcAft>
                <a:spcPts val="800"/>
              </a:spcAft>
              <a:buFont typeface="Wingdings" charset="2"/>
              <a:buChar char="§"/>
              <a:defRPr sz="1400"/>
            </a:lvl4pPr>
            <a:lvl5pPr marL="2057400" indent="-228600">
              <a:spcBef>
                <a:spcPts val="800"/>
              </a:spcBef>
              <a:spcAft>
                <a:spcPts val="800"/>
              </a:spcAft>
              <a:buFont typeface="Wingdings" charset="2"/>
              <a:buChar cha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Title 9"/>
          <p:cNvSpPr>
            <a:spLocks noGrp="1"/>
          </p:cNvSpPr>
          <p:nvPr>
            <p:ph type="title" hasCustomPrompt="1"/>
          </p:nvPr>
        </p:nvSpPr>
        <p:spPr>
          <a:xfrm>
            <a:off x="259883" y="434108"/>
            <a:ext cx="11569729" cy="895927"/>
          </a:xfrm>
        </p:spPr>
        <p:txBody>
          <a:bodyPr/>
          <a:lstStyle/>
          <a:p>
            <a:r>
              <a:rPr lang="en-US"/>
              <a:t>CLICK TO EDIT MASTER TITLE STYLE</a:t>
            </a:r>
          </a:p>
        </p:txBody>
      </p:sp>
      <p:sp>
        <p:nvSpPr>
          <p:cNvPr id="2" name="Date Placeholder 1"/>
          <p:cNvSpPr>
            <a:spLocks noGrp="1"/>
          </p:cNvSpPr>
          <p:nvPr>
            <p:ph type="dt" sz="half" idx="10"/>
          </p:nvPr>
        </p:nvSpPr>
        <p:spPr/>
        <p:txBody>
          <a:bodyPr/>
          <a:lstStyle/>
          <a:p>
            <a:fld id="{C3DBF07A-FD94-475D-932B-E0B672150B76}" type="datetime1">
              <a:rPr lang="en-CA" smtClean="0"/>
              <a:t>2023-01-16</a:t>
            </a:fld>
            <a:endParaRPr lang="en-CA"/>
          </a:p>
        </p:txBody>
      </p:sp>
      <p:sp>
        <p:nvSpPr>
          <p:cNvPr id="11" name="Footer Placeholder 10"/>
          <p:cNvSpPr>
            <a:spLocks noGrp="1"/>
          </p:cNvSpPr>
          <p:nvPr>
            <p:ph type="ftr" sz="quarter" idx="11"/>
          </p:nvPr>
        </p:nvSpPr>
        <p:spPr/>
        <p:txBody>
          <a:bodyPr/>
          <a:lstStyle/>
          <a:p>
            <a:endParaRPr lang="en-CA"/>
          </a:p>
        </p:txBody>
      </p:sp>
      <p:sp>
        <p:nvSpPr>
          <p:cNvPr id="12" name="Slide Number Placeholder 11"/>
          <p:cNvSpPr>
            <a:spLocks noGrp="1"/>
          </p:cNvSpPr>
          <p:nvPr>
            <p:ph type="sldNum" sz="quarter" idx="12"/>
          </p:nvPr>
        </p:nvSpPr>
        <p:spPr/>
        <p:txBody>
          <a:bodyPr/>
          <a:lstStyle/>
          <a:p>
            <a:fld id="{F28FBB25-AF94-49F3-8CC3-28233D534EC0}" type="slidenum">
              <a:rPr lang="en-CA" smtClean="0"/>
              <a:t>‹#›</a:t>
            </a:fld>
            <a:endParaRPr lang="en-CA"/>
          </a:p>
        </p:txBody>
      </p:sp>
    </p:spTree>
    <p:extLst>
      <p:ext uri="{BB962C8B-B14F-4D97-AF65-F5344CB8AC3E}">
        <p14:creationId xmlns:p14="http://schemas.microsoft.com/office/powerpoint/2010/main" val="15674683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p>
        </p:txBody>
      </p:sp>
      <p:sp>
        <p:nvSpPr>
          <p:cNvPr id="6" name="Date Placeholder 5"/>
          <p:cNvSpPr>
            <a:spLocks noGrp="1"/>
          </p:cNvSpPr>
          <p:nvPr>
            <p:ph type="dt" sz="half" idx="10"/>
          </p:nvPr>
        </p:nvSpPr>
        <p:spPr/>
        <p:txBody>
          <a:bodyPr/>
          <a:lstStyle/>
          <a:p>
            <a:fld id="{446DF222-9BEC-497D-B2AC-E09EC2C33FDF}" type="datetime1">
              <a:rPr lang="en-CA" smtClean="0"/>
              <a:t>2023-01-16</a:t>
            </a:fld>
            <a:endParaRPr lang="en-CA"/>
          </a:p>
        </p:txBody>
      </p:sp>
      <p:sp>
        <p:nvSpPr>
          <p:cNvPr id="7" name="Footer Placeholder 6"/>
          <p:cNvSpPr>
            <a:spLocks noGrp="1"/>
          </p:cNvSpPr>
          <p:nvPr>
            <p:ph type="ftr" sz="quarter" idx="11"/>
          </p:nvPr>
        </p:nvSpPr>
        <p:spPr/>
        <p:txBody>
          <a:bodyPr/>
          <a:lstStyle/>
          <a:p>
            <a:endParaRPr lang="en-CA"/>
          </a:p>
        </p:txBody>
      </p:sp>
      <p:sp>
        <p:nvSpPr>
          <p:cNvPr id="8" name="Slide Number Placeholder 7"/>
          <p:cNvSpPr>
            <a:spLocks noGrp="1"/>
          </p:cNvSpPr>
          <p:nvPr>
            <p:ph type="sldNum" sz="quarter" idx="12"/>
          </p:nvPr>
        </p:nvSpPr>
        <p:spPr/>
        <p:txBody>
          <a:bodyPr/>
          <a:lstStyle/>
          <a:p>
            <a:fld id="{F28FBB25-AF94-49F3-8CC3-28233D534EC0}" type="slidenum">
              <a:rPr lang="en-CA" smtClean="0"/>
              <a:t>‹#›</a:t>
            </a:fld>
            <a:endParaRPr lang="en-CA"/>
          </a:p>
        </p:txBody>
      </p:sp>
    </p:spTree>
    <p:extLst>
      <p:ext uri="{BB962C8B-B14F-4D97-AF65-F5344CB8AC3E}">
        <p14:creationId xmlns:p14="http://schemas.microsoft.com/office/powerpoint/2010/main" val="28218732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569EDCF8-8227-4E62-ADF3-CA1EC4700A79}" type="datetime1">
              <a:rPr lang="en-CA" smtClean="0"/>
              <a:t>2023-01-16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28FBB25-AF94-49F3-8CC3-28233D534EC0}" type="slidenum">
              <a:rPr lang="en-CA" smtClean="0"/>
              <a:t>‹#›</a:t>
            </a:fld>
            <a:endParaRPr lang="en-CA"/>
          </a:p>
        </p:txBody>
      </p:sp>
    </p:spTree>
    <p:extLst>
      <p:ext uri="{BB962C8B-B14F-4D97-AF65-F5344CB8AC3E}">
        <p14:creationId xmlns:p14="http://schemas.microsoft.com/office/powerpoint/2010/main" val="10117432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blank" preserve="1">
  <p:cSld name="Blank_NoBkgrd">
    <p:spTree>
      <p:nvGrpSpPr>
        <p:cNvPr id="1" name=""/>
        <p:cNvGrpSpPr/>
        <p:nvPr/>
      </p:nvGrpSpPr>
      <p:grpSpPr>
        <a:xfrm>
          <a:off x="0" y="0"/>
          <a:ext cx="0" cy="0"/>
          <a:chOff x="0" y="0"/>
          <a:chExt cx="0" cy="0"/>
        </a:xfrm>
      </p:grpSpPr>
      <p:sp>
        <p:nvSpPr>
          <p:cNvPr id="5" name="Date Placeholder 4"/>
          <p:cNvSpPr>
            <a:spLocks noGrp="1"/>
          </p:cNvSpPr>
          <p:nvPr>
            <p:ph type="dt" sz="half" idx="10"/>
          </p:nvPr>
        </p:nvSpPr>
        <p:spPr>
          <a:xfrm>
            <a:off x="10751004" y="6335309"/>
            <a:ext cx="1181114" cy="250337"/>
          </a:xfrm>
        </p:spPr>
        <p:txBody>
          <a:bodyPr/>
          <a:lstStyle/>
          <a:p>
            <a:fld id="{76A1F4FE-45E6-474B-A71F-666FFC28D841}" type="datetime1">
              <a:rPr lang="en-CA" smtClean="0"/>
              <a:t>2023-01-16</a:t>
            </a:fld>
            <a:endParaRPr lang="en-CA"/>
          </a:p>
        </p:txBody>
      </p:sp>
      <p:sp>
        <p:nvSpPr>
          <p:cNvPr id="6" name="Footer Placeholder 5"/>
          <p:cNvSpPr>
            <a:spLocks noGrp="1"/>
          </p:cNvSpPr>
          <p:nvPr>
            <p:ph type="ftr" sz="quarter" idx="11"/>
          </p:nvPr>
        </p:nvSpPr>
        <p:spPr/>
        <p:txBody>
          <a:bodyPr/>
          <a:lstStyle/>
          <a:p>
            <a:endParaRPr lang="en-CA"/>
          </a:p>
        </p:txBody>
      </p:sp>
      <p:sp>
        <p:nvSpPr>
          <p:cNvPr id="7" name="Slide Number Placeholder 6"/>
          <p:cNvSpPr>
            <a:spLocks noGrp="1"/>
          </p:cNvSpPr>
          <p:nvPr>
            <p:ph type="sldNum" sz="quarter" idx="12"/>
          </p:nvPr>
        </p:nvSpPr>
        <p:spPr/>
        <p:txBody>
          <a:bodyPr/>
          <a:lstStyle/>
          <a:p>
            <a:fld id="{F28FBB25-AF94-49F3-8CC3-28233D534EC0}" type="slidenum">
              <a:rPr lang="en-CA" smtClean="0"/>
              <a:t>‹#›</a:t>
            </a:fld>
            <a:endParaRPr lang="en-CA"/>
          </a:p>
        </p:txBody>
      </p:sp>
      <p:grpSp>
        <p:nvGrpSpPr>
          <p:cNvPr id="8" name="Group 7">
            <a:extLst>
              <a:ext uri="{FF2B5EF4-FFF2-40B4-BE49-F238E27FC236}">
                <a16:creationId xmlns:a16="http://schemas.microsoft.com/office/drawing/2014/main" id="{DD7F9787-DD3A-4646-BB48-620C816C001A}"/>
              </a:ext>
            </a:extLst>
          </p:cNvPr>
          <p:cNvGrpSpPr/>
          <p:nvPr/>
        </p:nvGrpSpPr>
        <p:grpSpPr>
          <a:xfrm>
            <a:off x="0" y="0"/>
            <a:ext cx="12192000" cy="397164"/>
            <a:chOff x="421830" y="1342659"/>
            <a:chExt cx="10018760" cy="290558"/>
          </a:xfrm>
        </p:grpSpPr>
        <p:sp>
          <p:nvSpPr>
            <p:cNvPr id="9" name="Rectangle 8">
              <a:extLst>
                <a:ext uri="{FF2B5EF4-FFF2-40B4-BE49-F238E27FC236}">
                  <a16:creationId xmlns:a16="http://schemas.microsoft.com/office/drawing/2014/main" id="{DEE774CE-34EE-2A47-A6A9-4B48522F6F9B}"/>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D9E01E9A-F832-2C47-AF13-96DA2A545D41}"/>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F87FCA5-98BF-7C4F-A6A8-ABE67A0572DD}"/>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8A2F3CFE-9373-F940-8224-EC432E30E4E7}"/>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A861B21-0880-4F42-9446-62738D693F11}"/>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9688957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Context or Quot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3930071" y="1237675"/>
            <a:ext cx="4331855" cy="910202"/>
          </a:xfrm>
        </p:spPr>
        <p:txBody>
          <a:bodyPr anchor="b">
            <a:normAutofit/>
          </a:bodyPr>
          <a:lstStyle>
            <a:lvl1pPr algn="ctr">
              <a:defRPr sz="2800" cap="all" baseline="0"/>
            </a:lvl1pPr>
          </a:lstStyle>
          <a:p>
            <a:r>
              <a:rPr lang="en-US"/>
              <a:t>CONTEXT or THEME</a:t>
            </a:r>
          </a:p>
        </p:txBody>
      </p:sp>
      <p:sp>
        <p:nvSpPr>
          <p:cNvPr id="3" name="Date Placeholder 2"/>
          <p:cNvSpPr>
            <a:spLocks noGrp="1"/>
          </p:cNvSpPr>
          <p:nvPr>
            <p:ph type="dt" sz="half" idx="10"/>
          </p:nvPr>
        </p:nvSpPr>
        <p:spPr>
          <a:xfrm>
            <a:off x="10751004" y="6335309"/>
            <a:ext cx="1181114" cy="250337"/>
          </a:xfrm>
        </p:spPr>
        <p:txBody>
          <a:bodyPr/>
          <a:lstStyle/>
          <a:p>
            <a:fld id="{FF591BDB-465B-4925-9888-FF33B1C57558}" type="datetime1">
              <a:rPr lang="en-CA" smtClean="0"/>
              <a:t>2023-01-16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28FBB25-AF94-49F3-8CC3-28233D534EC0}" type="slidenum">
              <a:rPr lang="en-CA" smtClean="0"/>
              <a:t>‹#›</a:t>
            </a:fld>
            <a:endParaRPr lang="en-CA"/>
          </a:p>
        </p:txBody>
      </p:sp>
      <p:cxnSp>
        <p:nvCxnSpPr>
          <p:cNvPr id="12" name="Straight Connector 11"/>
          <p:cNvCxnSpPr/>
          <p:nvPr/>
        </p:nvCxnSpPr>
        <p:spPr>
          <a:xfrm>
            <a:off x="3930073" y="2244437"/>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3930073" y="4668983"/>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sp>
        <p:nvSpPr>
          <p:cNvPr id="15" name="Text Placeholder 14"/>
          <p:cNvSpPr>
            <a:spLocks noGrp="1"/>
          </p:cNvSpPr>
          <p:nvPr>
            <p:ph type="body" sz="quarter" idx="13"/>
          </p:nvPr>
        </p:nvSpPr>
        <p:spPr>
          <a:xfrm>
            <a:off x="660400" y="2420360"/>
            <a:ext cx="10871200" cy="2114550"/>
          </a:xfrm>
        </p:spPr>
        <p:txBody>
          <a:bodyPr anchor="ctr">
            <a:normAutofit/>
          </a:bodyPr>
          <a:lstStyle>
            <a:lvl1pPr marL="0" indent="0" algn="ctr">
              <a:lnSpc>
                <a:spcPct val="100000"/>
              </a:lnSpc>
              <a:buNone/>
              <a:defRPr sz="2800"/>
            </a:lvl1pPr>
            <a:lvl2pPr algn="ctr">
              <a:defRPr/>
            </a:lvl2pPr>
            <a:lvl3pPr algn="ctr">
              <a:defRPr/>
            </a:lvl3pPr>
            <a:lvl4pPr algn="ctr">
              <a:defRPr/>
            </a:lvl4pPr>
            <a:lvl5pPr algn="ctr">
              <a:defRPr/>
            </a:lvl5pPr>
          </a:lstStyle>
          <a:p>
            <a:pPr lvl="0"/>
            <a:r>
              <a:rPr lang="en-US"/>
              <a:t>Click to edit Master text styles</a:t>
            </a:r>
          </a:p>
        </p:txBody>
      </p:sp>
      <p:sp>
        <p:nvSpPr>
          <p:cNvPr id="17" name="Text Placeholder 16"/>
          <p:cNvSpPr>
            <a:spLocks noGrp="1"/>
          </p:cNvSpPr>
          <p:nvPr>
            <p:ph type="body" sz="quarter" idx="14"/>
          </p:nvPr>
        </p:nvSpPr>
        <p:spPr>
          <a:xfrm>
            <a:off x="3930072" y="4784725"/>
            <a:ext cx="4331855" cy="276225"/>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200" b="1" cap="all" baseline="0"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lvl="0" algn="ctr"/>
            <a:r>
              <a:rPr lang="en-US"/>
              <a:t>Click to edit Master text styles</a:t>
            </a:r>
          </a:p>
        </p:txBody>
      </p:sp>
      <p:grpSp>
        <p:nvGrpSpPr>
          <p:cNvPr id="10" name="Group 9">
            <a:extLst>
              <a:ext uri="{FF2B5EF4-FFF2-40B4-BE49-F238E27FC236}">
                <a16:creationId xmlns:a16="http://schemas.microsoft.com/office/drawing/2014/main" id="{C31A6E2A-9139-B54F-B1FF-E0B2EAF2E0A2}"/>
              </a:ext>
            </a:extLst>
          </p:cNvPr>
          <p:cNvGrpSpPr/>
          <p:nvPr/>
        </p:nvGrpSpPr>
        <p:grpSpPr>
          <a:xfrm>
            <a:off x="0" y="0"/>
            <a:ext cx="12192000" cy="397164"/>
            <a:chOff x="421830" y="1342659"/>
            <a:chExt cx="10018760" cy="290558"/>
          </a:xfrm>
        </p:grpSpPr>
        <p:sp>
          <p:nvSpPr>
            <p:cNvPr id="11" name="Rectangle 10">
              <a:extLst>
                <a:ext uri="{FF2B5EF4-FFF2-40B4-BE49-F238E27FC236}">
                  <a16:creationId xmlns:a16="http://schemas.microsoft.com/office/drawing/2014/main" id="{EF94BC15-3F11-B846-AE64-D1C8A8E867F5}"/>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2EB6EE1D-AED7-924E-8D18-B9F1399A910E}"/>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81E2A49-C1E0-024C-876B-A61D2B440E03}"/>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1E64F300-FB37-FE41-9129-DD2824002FB5}"/>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DFCAF651-5F7E-0248-8C8E-3A4B3D0F11BA}"/>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676827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Context or Quote with Photo">
    <p:bg>
      <p:bgPr>
        <a:solidFill>
          <a:schemeClr val="bg2"/>
        </a:solidFill>
        <a:effectLst/>
      </p:bgPr>
    </p:bg>
    <p:spTree>
      <p:nvGrpSpPr>
        <p:cNvPr id="1" name=""/>
        <p:cNvGrpSpPr/>
        <p:nvPr/>
      </p:nvGrpSpPr>
      <p:grpSpPr>
        <a:xfrm>
          <a:off x="0" y="0"/>
          <a:ext cx="0" cy="0"/>
          <a:chOff x="0" y="0"/>
          <a:chExt cx="0" cy="0"/>
        </a:xfrm>
      </p:grpSpPr>
      <p:sp>
        <p:nvSpPr>
          <p:cNvPr id="7" name="Picture Placeholder 6"/>
          <p:cNvSpPr>
            <a:spLocks noGrp="1"/>
          </p:cNvSpPr>
          <p:nvPr>
            <p:ph type="pic" sz="quarter" idx="15"/>
          </p:nvPr>
        </p:nvSpPr>
        <p:spPr>
          <a:xfrm>
            <a:off x="6350285" y="845819"/>
            <a:ext cx="5440648" cy="5407201"/>
          </a:xfrm>
        </p:spPr>
        <p:txBody>
          <a:bodyPr/>
          <a:lstStyle/>
          <a:p>
            <a:r>
              <a:rPr lang="en-US"/>
              <a:t>Click icon to add picture</a:t>
            </a:r>
          </a:p>
        </p:txBody>
      </p:sp>
      <p:sp>
        <p:nvSpPr>
          <p:cNvPr id="2" name="Title 1"/>
          <p:cNvSpPr>
            <a:spLocks noGrp="1"/>
          </p:cNvSpPr>
          <p:nvPr>
            <p:ph type="title" hasCustomPrompt="1"/>
          </p:nvPr>
        </p:nvSpPr>
        <p:spPr>
          <a:xfrm>
            <a:off x="854362" y="1237675"/>
            <a:ext cx="4331855" cy="910202"/>
          </a:xfrm>
        </p:spPr>
        <p:txBody>
          <a:bodyPr anchor="b">
            <a:normAutofit/>
          </a:bodyPr>
          <a:lstStyle>
            <a:lvl1pPr algn="ctr">
              <a:defRPr sz="2800" cap="all" baseline="0"/>
            </a:lvl1pPr>
          </a:lstStyle>
          <a:p>
            <a:r>
              <a:rPr lang="en-US"/>
              <a:t>CONTEXT or THEME</a:t>
            </a:r>
          </a:p>
        </p:txBody>
      </p:sp>
      <p:sp>
        <p:nvSpPr>
          <p:cNvPr id="3" name="Date Placeholder 2"/>
          <p:cNvSpPr>
            <a:spLocks noGrp="1"/>
          </p:cNvSpPr>
          <p:nvPr>
            <p:ph type="dt" sz="half" idx="10"/>
          </p:nvPr>
        </p:nvSpPr>
        <p:spPr>
          <a:xfrm>
            <a:off x="10751004" y="6335309"/>
            <a:ext cx="1181114" cy="250337"/>
          </a:xfrm>
        </p:spPr>
        <p:txBody>
          <a:bodyPr/>
          <a:lstStyle/>
          <a:p>
            <a:fld id="{71CFD6E9-309D-4E17-B6DA-289561D477B6}" type="datetime1">
              <a:rPr lang="en-CA" smtClean="0"/>
              <a:t>2023-01-16</a:t>
            </a:fld>
            <a:endParaRPr lang="en-CA"/>
          </a:p>
        </p:txBody>
      </p:sp>
      <p:sp>
        <p:nvSpPr>
          <p:cNvPr id="4" name="Footer Placeholder 3"/>
          <p:cNvSpPr>
            <a:spLocks noGrp="1"/>
          </p:cNvSpPr>
          <p:nvPr>
            <p:ph type="ftr" sz="quarter" idx="11"/>
          </p:nvPr>
        </p:nvSpPr>
        <p:spPr>
          <a:xfrm>
            <a:off x="259882" y="6335309"/>
            <a:ext cx="3887245" cy="250337"/>
          </a:xfrm>
        </p:spPr>
        <p:txBody>
          <a:bodyPr/>
          <a:lstStyle/>
          <a:p>
            <a:endParaRPr lang="en-CA"/>
          </a:p>
        </p:txBody>
      </p:sp>
      <p:sp>
        <p:nvSpPr>
          <p:cNvPr id="5" name="Slide Number Placeholder 4"/>
          <p:cNvSpPr>
            <a:spLocks noGrp="1"/>
          </p:cNvSpPr>
          <p:nvPr>
            <p:ph type="sldNum" sz="quarter" idx="12"/>
          </p:nvPr>
        </p:nvSpPr>
        <p:spPr>
          <a:xfrm>
            <a:off x="5587999" y="6335309"/>
            <a:ext cx="1016000" cy="250337"/>
          </a:xfrm>
        </p:spPr>
        <p:txBody>
          <a:bodyPr/>
          <a:lstStyle/>
          <a:p>
            <a:fld id="{F28FBB25-AF94-49F3-8CC3-28233D534EC0}" type="slidenum">
              <a:rPr lang="en-CA" smtClean="0"/>
              <a:t>‹#›</a:t>
            </a:fld>
            <a:endParaRPr lang="en-CA"/>
          </a:p>
        </p:txBody>
      </p:sp>
      <p:sp>
        <p:nvSpPr>
          <p:cNvPr id="15" name="Text Placeholder 14"/>
          <p:cNvSpPr>
            <a:spLocks noGrp="1"/>
          </p:cNvSpPr>
          <p:nvPr>
            <p:ph type="body" sz="quarter" idx="13"/>
          </p:nvPr>
        </p:nvSpPr>
        <p:spPr>
          <a:xfrm>
            <a:off x="544943" y="2409026"/>
            <a:ext cx="4950694" cy="2114550"/>
          </a:xfrm>
        </p:spPr>
        <p:txBody>
          <a:bodyPr anchor="ctr">
            <a:normAutofit/>
          </a:bodyPr>
          <a:lstStyle>
            <a:lvl1pPr marL="0" indent="0" algn="ctr">
              <a:lnSpc>
                <a:spcPct val="100000"/>
              </a:lnSpc>
              <a:buNone/>
              <a:defRPr sz="2200"/>
            </a:lvl1pPr>
            <a:lvl2pPr algn="ctr">
              <a:defRPr/>
            </a:lvl2pPr>
            <a:lvl3pPr algn="ctr">
              <a:defRPr/>
            </a:lvl3pPr>
            <a:lvl4pPr algn="ctr">
              <a:defRPr/>
            </a:lvl4pPr>
            <a:lvl5pPr algn="ctr">
              <a:defRPr/>
            </a:lvl5pPr>
          </a:lstStyle>
          <a:p>
            <a:pPr lvl="0"/>
            <a:r>
              <a:rPr lang="en-US"/>
              <a:t>Click to edit Master text styles</a:t>
            </a:r>
          </a:p>
        </p:txBody>
      </p:sp>
      <p:sp>
        <p:nvSpPr>
          <p:cNvPr id="17" name="Text Placeholder 16"/>
          <p:cNvSpPr>
            <a:spLocks noGrp="1"/>
          </p:cNvSpPr>
          <p:nvPr>
            <p:ph type="body" sz="quarter" idx="14"/>
          </p:nvPr>
        </p:nvSpPr>
        <p:spPr>
          <a:xfrm>
            <a:off x="854362" y="4784725"/>
            <a:ext cx="4331855" cy="276225"/>
          </a:xfr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lgn="ctr">
              <a:buNone/>
              <a:defRPr lang="en-US" sz="1200" b="1" cap="all" baseline="0" dirty="0" smtClean="0">
                <a:solidFill>
                  <a:schemeClr val="tx1">
                    <a:lumMod val="65000"/>
                    <a:lumOff val="35000"/>
                  </a:schemeClr>
                </a:solidFill>
                <a:latin typeface="Verdana" panose="020B0604030504040204" pitchFamily="34" charset="0"/>
                <a:ea typeface="Verdana" panose="020B0604030504040204" pitchFamily="34" charset="0"/>
                <a:cs typeface="Verdana" panose="020B0604030504040204" pitchFamily="34" charset="0"/>
              </a:defRPr>
            </a:lvl1pPr>
          </a:lstStyle>
          <a:p>
            <a:pPr marL="0" lvl="0" algn="ctr"/>
            <a:r>
              <a:rPr lang="en-US"/>
              <a:t>Click to edit Master text styles</a:t>
            </a:r>
          </a:p>
        </p:txBody>
      </p:sp>
      <p:cxnSp>
        <p:nvCxnSpPr>
          <p:cNvPr id="10" name="Straight Connector 9"/>
          <p:cNvCxnSpPr/>
          <p:nvPr/>
        </p:nvCxnSpPr>
        <p:spPr>
          <a:xfrm>
            <a:off x="854363" y="2244437"/>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854363" y="4668983"/>
            <a:ext cx="4331855" cy="0"/>
          </a:xfrm>
          <a:prstGeom prst="line">
            <a:avLst/>
          </a:prstGeom>
          <a:ln w="15875" cap="rnd">
            <a:solidFill>
              <a:schemeClr val="tx1"/>
            </a:solidFill>
          </a:ln>
        </p:spPr>
        <p:style>
          <a:lnRef idx="1">
            <a:schemeClr val="accent1"/>
          </a:lnRef>
          <a:fillRef idx="0">
            <a:schemeClr val="accent1"/>
          </a:fillRef>
          <a:effectRef idx="0">
            <a:schemeClr val="accent1"/>
          </a:effectRef>
          <a:fontRef idx="minor">
            <a:schemeClr val="tx1"/>
          </a:fontRef>
        </p:style>
      </p:cxnSp>
      <p:grpSp>
        <p:nvGrpSpPr>
          <p:cNvPr id="12" name="Group 11">
            <a:extLst>
              <a:ext uri="{FF2B5EF4-FFF2-40B4-BE49-F238E27FC236}">
                <a16:creationId xmlns:a16="http://schemas.microsoft.com/office/drawing/2014/main" id="{CFE96372-A208-F546-B7FD-C0747128C2DF}"/>
              </a:ext>
            </a:extLst>
          </p:cNvPr>
          <p:cNvGrpSpPr/>
          <p:nvPr/>
        </p:nvGrpSpPr>
        <p:grpSpPr>
          <a:xfrm>
            <a:off x="0" y="0"/>
            <a:ext cx="12192000" cy="397164"/>
            <a:chOff x="421830" y="1342659"/>
            <a:chExt cx="10018760" cy="290558"/>
          </a:xfrm>
        </p:grpSpPr>
        <p:sp>
          <p:nvSpPr>
            <p:cNvPr id="13" name="Rectangle 12">
              <a:extLst>
                <a:ext uri="{FF2B5EF4-FFF2-40B4-BE49-F238E27FC236}">
                  <a16:creationId xmlns:a16="http://schemas.microsoft.com/office/drawing/2014/main" id="{BA30D062-4D3C-FB49-BC12-289C4E63859A}"/>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BE951BF5-3B10-4647-AE43-6C4FB2FD5AC6}"/>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E7D11F8-300C-DC45-9476-8111932FAB3B}"/>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A48535B-B3BB-5C4C-B115-599D8CDF7D82}"/>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CDEF38F5-382A-BF49-BD63-C36DDD7A004C}"/>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47531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p:cSld name="Section Divider 1">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550988" y="3461559"/>
            <a:ext cx="9070975" cy="598488"/>
          </a:xfrm>
        </p:spPr>
        <p:txBody>
          <a:bodyPr>
            <a:normAutofit/>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err="1"/>
              <a:t>Subheader</a:t>
            </a:r>
            <a:endParaRPr lang="en-US"/>
          </a:p>
        </p:txBody>
      </p:sp>
      <p:sp>
        <p:nvSpPr>
          <p:cNvPr id="2" name="Title 1"/>
          <p:cNvSpPr>
            <a:spLocks noGrp="1"/>
          </p:cNvSpPr>
          <p:nvPr>
            <p:ph type="title" hasCustomPrompt="1"/>
          </p:nvPr>
        </p:nvSpPr>
        <p:spPr>
          <a:xfrm>
            <a:off x="287591" y="2382981"/>
            <a:ext cx="11569729" cy="1046019"/>
          </a:xfrm>
        </p:spPr>
        <p:txBody>
          <a:bodyPr anchor="b">
            <a:normAutofit/>
          </a:bodyPr>
          <a:lstStyle>
            <a:lvl1pPr algn="ctr">
              <a:defRPr sz="6000" cap="all" baseline="0"/>
            </a:lvl1pPr>
          </a:lstStyle>
          <a:p>
            <a:r>
              <a:rPr lang="en-US"/>
              <a:t>SECTION DIVIDER</a:t>
            </a:r>
          </a:p>
        </p:txBody>
      </p:sp>
      <p:sp>
        <p:nvSpPr>
          <p:cNvPr id="3" name="Date Placeholder 2"/>
          <p:cNvSpPr>
            <a:spLocks noGrp="1"/>
          </p:cNvSpPr>
          <p:nvPr>
            <p:ph type="dt" sz="half" idx="10"/>
          </p:nvPr>
        </p:nvSpPr>
        <p:spPr>
          <a:xfrm>
            <a:off x="10751004" y="6335309"/>
            <a:ext cx="1181114" cy="250337"/>
          </a:xfrm>
        </p:spPr>
        <p:txBody>
          <a:bodyPr/>
          <a:lstStyle/>
          <a:p>
            <a:fld id="{D9CA242A-6B50-452A-82D8-1FF10CBB3053}" type="datetime1">
              <a:rPr lang="en-CA" smtClean="0"/>
              <a:t>2023-01-16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28FBB25-AF94-49F3-8CC3-28233D534EC0}" type="slidenum">
              <a:rPr lang="en-CA" smtClean="0"/>
              <a:t>‹#›</a:t>
            </a:fld>
            <a:endParaRPr lang="en-CA"/>
          </a:p>
        </p:txBody>
      </p:sp>
      <p:grpSp>
        <p:nvGrpSpPr>
          <p:cNvPr id="7" name="Group 6">
            <a:extLst>
              <a:ext uri="{FF2B5EF4-FFF2-40B4-BE49-F238E27FC236}">
                <a16:creationId xmlns:a16="http://schemas.microsoft.com/office/drawing/2014/main" id="{D72CD653-AD35-5141-A8C6-BF79EBE4AA02}"/>
              </a:ext>
            </a:extLst>
          </p:cNvPr>
          <p:cNvGrpSpPr/>
          <p:nvPr/>
        </p:nvGrpSpPr>
        <p:grpSpPr>
          <a:xfrm>
            <a:off x="0" y="0"/>
            <a:ext cx="12192000" cy="397164"/>
            <a:chOff x="421830" y="1342659"/>
            <a:chExt cx="10018760" cy="290558"/>
          </a:xfrm>
        </p:grpSpPr>
        <p:sp>
          <p:nvSpPr>
            <p:cNvPr id="8" name="Rectangle 7">
              <a:extLst>
                <a:ext uri="{FF2B5EF4-FFF2-40B4-BE49-F238E27FC236}">
                  <a16:creationId xmlns:a16="http://schemas.microsoft.com/office/drawing/2014/main" id="{808B38EE-3C4F-0B4A-9115-527C95121823}"/>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3646519-2BAF-9047-B121-BF7E7F710823}"/>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9A4D2608-732A-4741-BC48-7812A87E4D8D}"/>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FEF9B098-4EE4-474A-8979-CFAB574D8621}"/>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38D87E91-D511-9145-BCBD-28DFC726F67E}"/>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4302429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preserve="1">
  <p:cSld name="Section Divider 2">
    <p:bg>
      <p:bgPr>
        <a:solidFill>
          <a:schemeClr val="accent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550988" y="3461559"/>
            <a:ext cx="9070975" cy="598488"/>
          </a:xfrm>
        </p:spPr>
        <p:txBody>
          <a:bodyPr>
            <a:normAutofit/>
          </a:bodyPr>
          <a:lstStyle>
            <a:lvl1pPr marL="0" indent="0" algn="ctr">
              <a:buNone/>
              <a:defRPr sz="3200"/>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err="1"/>
              <a:t>Subheader</a:t>
            </a:r>
            <a:endParaRPr lang="en-US"/>
          </a:p>
        </p:txBody>
      </p:sp>
      <p:sp>
        <p:nvSpPr>
          <p:cNvPr id="2" name="Title 1"/>
          <p:cNvSpPr>
            <a:spLocks noGrp="1"/>
          </p:cNvSpPr>
          <p:nvPr>
            <p:ph type="title" hasCustomPrompt="1"/>
          </p:nvPr>
        </p:nvSpPr>
        <p:spPr>
          <a:xfrm>
            <a:off x="287591" y="2382981"/>
            <a:ext cx="11569729" cy="1046019"/>
          </a:xfrm>
        </p:spPr>
        <p:txBody>
          <a:bodyPr anchor="b">
            <a:normAutofit/>
          </a:bodyPr>
          <a:lstStyle>
            <a:lvl1pPr algn="ctr">
              <a:defRPr sz="6000" cap="all" baseline="0"/>
            </a:lvl1pPr>
          </a:lstStyle>
          <a:p>
            <a:r>
              <a:rPr lang="en-US"/>
              <a:t>SECTION DIVIDER</a:t>
            </a:r>
          </a:p>
        </p:txBody>
      </p:sp>
      <p:sp>
        <p:nvSpPr>
          <p:cNvPr id="3" name="Date Placeholder 2"/>
          <p:cNvSpPr>
            <a:spLocks noGrp="1"/>
          </p:cNvSpPr>
          <p:nvPr>
            <p:ph type="dt" sz="half" idx="10"/>
          </p:nvPr>
        </p:nvSpPr>
        <p:spPr>
          <a:xfrm>
            <a:off x="10751004" y="6335309"/>
            <a:ext cx="1181114" cy="250337"/>
          </a:xfrm>
        </p:spPr>
        <p:txBody>
          <a:bodyPr/>
          <a:lstStyle/>
          <a:p>
            <a:fld id="{85C169D8-5F7F-4840-8410-DC368DF7BAF2}" type="datetime1">
              <a:rPr lang="en-CA" smtClean="0"/>
              <a:t>2023-01-16</a:t>
            </a:fld>
            <a:endParaRPr lang="en-CA"/>
          </a:p>
        </p:txBody>
      </p:sp>
      <p:sp>
        <p:nvSpPr>
          <p:cNvPr id="4" name="Footer Placeholder 3"/>
          <p:cNvSpPr>
            <a:spLocks noGrp="1"/>
          </p:cNvSpPr>
          <p:nvPr>
            <p:ph type="ftr" sz="quarter" idx="11"/>
          </p:nvPr>
        </p:nvSpPr>
        <p:spPr/>
        <p:txBody>
          <a:bodyPr/>
          <a:lstStyle/>
          <a:p>
            <a:endParaRPr lang="en-CA"/>
          </a:p>
        </p:txBody>
      </p:sp>
      <p:sp>
        <p:nvSpPr>
          <p:cNvPr id="5" name="Slide Number Placeholder 4"/>
          <p:cNvSpPr>
            <a:spLocks noGrp="1"/>
          </p:cNvSpPr>
          <p:nvPr>
            <p:ph type="sldNum" sz="quarter" idx="12"/>
          </p:nvPr>
        </p:nvSpPr>
        <p:spPr/>
        <p:txBody>
          <a:bodyPr/>
          <a:lstStyle/>
          <a:p>
            <a:fld id="{F28FBB25-AF94-49F3-8CC3-28233D534EC0}" type="slidenum">
              <a:rPr lang="en-CA" smtClean="0"/>
              <a:t>‹#›</a:t>
            </a:fld>
            <a:endParaRPr lang="en-CA"/>
          </a:p>
        </p:txBody>
      </p:sp>
      <p:grpSp>
        <p:nvGrpSpPr>
          <p:cNvPr id="7" name="Group 6">
            <a:extLst>
              <a:ext uri="{FF2B5EF4-FFF2-40B4-BE49-F238E27FC236}">
                <a16:creationId xmlns:a16="http://schemas.microsoft.com/office/drawing/2014/main" id="{220DDFC3-6F0D-5E4C-8D30-C78126C00C6D}"/>
              </a:ext>
            </a:extLst>
          </p:cNvPr>
          <p:cNvGrpSpPr/>
          <p:nvPr/>
        </p:nvGrpSpPr>
        <p:grpSpPr>
          <a:xfrm>
            <a:off x="0" y="0"/>
            <a:ext cx="12192000" cy="397164"/>
            <a:chOff x="421830" y="1342659"/>
            <a:chExt cx="10018760" cy="290558"/>
          </a:xfrm>
        </p:grpSpPr>
        <p:sp>
          <p:nvSpPr>
            <p:cNvPr id="8" name="Rectangle 7">
              <a:extLst>
                <a:ext uri="{FF2B5EF4-FFF2-40B4-BE49-F238E27FC236}">
                  <a16:creationId xmlns:a16="http://schemas.microsoft.com/office/drawing/2014/main" id="{B6CF758B-0EB2-F34B-BE1F-5B7DBD0D91DF}"/>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222C1F90-E5C7-6D46-8B27-E98D1AD0BD1D}"/>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4A86E65-C9CD-3C43-9237-76ACBCE5AEA5}"/>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BB0010F3-1A9C-9049-8C1B-2C5FACE57950}"/>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9E0527D8-16AA-B94D-A437-8734019F07E3}"/>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8592467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preserve="1">
  <p:cSld name="Section Divider 3">
    <p:bg>
      <p:bgPr>
        <a:solidFill>
          <a:schemeClr val="tx1"/>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3" hasCustomPrompt="1"/>
          </p:nvPr>
        </p:nvSpPr>
        <p:spPr>
          <a:xfrm>
            <a:off x="1550988" y="3461559"/>
            <a:ext cx="9070975" cy="598488"/>
          </a:xfrm>
        </p:spPr>
        <p:txBody>
          <a:bodyPr>
            <a:normAutofit/>
          </a:bodyPr>
          <a:lstStyle>
            <a:lvl1pPr marL="0" indent="0" algn="ctr">
              <a:buNone/>
              <a:defRPr sz="3200">
                <a:solidFill>
                  <a:schemeClr val="bg1"/>
                </a:solidFill>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err="1"/>
              <a:t>Subheader</a:t>
            </a:r>
            <a:endParaRPr lang="en-US"/>
          </a:p>
        </p:txBody>
      </p:sp>
      <p:sp>
        <p:nvSpPr>
          <p:cNvPr id="2" name="Title 1"/>
          <p:cNvSpPr>
            <a:spLocks noGrp="1"/>
          </p:cNvSpPr>
          <p:nvPr>
            <p:ph type="title" hasCustomPrompt="1"/>
          </p:nvPr>
        </p:nvSpPr>
        <p:spPr>
          <a:xfrm>
            <a:off x="287591" y="2382981"/>
            <a:ext cx="11569729" cy="1046019"/>
          </a:xfrm>
        </p:spPr>
        <p:txBody>
          <a:bodyPr anchor="b">
            <a:normAutofit/>
          </a:bodyPr>
          <a:lstStyle>
            <a:lvl1pPr algn="ctr">
              <a:defRPr sz="6000" cap="all" baseline="0">
                <a:solidFill>
                  <a:schemeClr val="bg1"/>
                </a:solidFill>
              </a:defRPr>
            </a:lvl1pPr>
          </a:lstStyle>
          <a:p>
            <a:r>
              <a:rPr lang="en-US"/>
              <a:t>SECTION DIVIDER</a:t>
            </a:r>
          </a:p>
        </p:txBody>
      </p:sp>
      <p:sp>
        <p:nvSpPr>
          <p:cNvPr id="3" name="Date Placeholder 2"/>
          <p:cNvSpPr>
            <a:spLocks noGrp="1"/>
          </p:cNvSpPr>
          <p:nvPr>
            <p:ph type="dt" sz="half" idx="10"/>
          </p:nvPr>
        </p:nvSpPr>
        <p:spPr>
          <a:xfrm>
            <a:off x="10751004" y="6335309"/>
            <a:ext cx="1181114" cy="250337"/>
          </a:xfrm>
        </p:spPr>
        <p:txBody>
          <a:bodyPr/>
          <a:lstStyle>
            <a:lvl1pPr>
              <a:defRPr>
                <a:solidFill>
                  <a:schemeClr val="bg1"/>
                </a:solidFill>
              </a:defRPr>
            </a:lvl1pPr>
          </a:lstStyle>
          <a:p>
            <a:fld id="{CAAAD861-8489-4A5B-959F-167F0B4E9A76}" type="datetime1">
              <a:rPr lang="en-CA" smtClean="0"/>
              <a:t>2023-01-16</a:t>
            </a:fld>
            <a:endParaRPr lang="en-CA"/>
          </a:p>
        </p:txBody>
      </p:sp>
      <p:sp>
        <p:nvSpPr>
          <p:cNvPr id="4" name="Footer Placeholder 3"/>
          <p:cNvSpPr>
            <a:spLocks noGrp="1"/>
          </p:cNvSpPr>
          <p:nvPr>
            <p:ph type="ftr" sz="quarter" idx="11"/>
          </p:nvPr>
        </p:nvSpPr>
        <p:spPr/>
        <p:txBody>
          <a:bodyPr/>
          <a:lstStyle>
            <a:lvl1pPr>
              <a:defRPr>
                <a:solidFill>
                  <a:schemeClr val="bg1"/>
                </a:solidFill>
              </a:defRPr>
            </a:lvl1pPr>
          </a:lstStyle>
          <a:p>
            <a:endParaRPr lang="en-CA"/>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F28FBB25-AF94-49F3-8CC3-28233D534EC0}" type="slidenum">
              <a:rPr lang="en-CA" smtClean="0"/>
              <a:t>‹#›</a:t>
            </a:fld>
            <a:endParaRPr lang="en-CA"/>
          </a:p>
        </p:txBody>
      </p:sp>
      <p:grpSp>
        <p:nvGrpSpPr>
          <p:cNvPr id="7" name="Group 6">
            <a:extLst>
              <a:ext uri="{FF2B5EF4-FFF2-40B4-BE49-F238E27FC236}">
                <a16:creationId xmlns:a16="http://schemas.microsoft.com/office/drawing/2014/main" id="{8740DD73-AC1C-0641-8C33-791A62EF34B7}"/>
              </a:ext>
            </a:extLst>
          </p:cNvPr>
          <p:cNvGrpSpPr/>
          <p:nvPr/>
        </p:nvGrpSpPr>
        <p:grpSpPr>
          <a:xfrm>
            <a:off x="0" y="0"/>
            <a:ext cx="12192000" cy="397164"/>
            <a:chOff x="421830" y="1342659"/>
            <a:chExt cx="10018760" cy="290558"/>
          </a:xfrm>
        </p:grpSpPr>
        <p:sp>
          <p:nvSpPr>
            <p:cNvPr id="8" name="Rectangle 7">
              <a:extLst>
                <a:ext uri="{FF2B5EF4-FFF2-40B4-BE49-F238E27FC236}">
                  <a16:creationId xmlns:a16="http://schemas.microsoft.com/office/drawing/2014/main" id="{60B8DB0B-D7AD-E443-A9FA-6978FE21FA00}"/>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4FFEB15A-A8CF-CA4A-BCB9-2DEEC6268E6B}"/>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2309BB-A9D7-E64D-8EF7-0E490151B952}"/>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CB22BAE-45F8-9D49-A3CD-17513F341915}"/>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24567BB1-0BFA-DE41-9739-5EC1F580B29E}"/>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3104061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preserve="1">
  <p:cSld name="Closing Slide">
    <p:spTree>
      <p:nvGrpSpPr>
        <p:cNvPr id="1" name=""/>
        <p:cNvGrpSpPr/>
        <p:nvPr/>
      </p:nvGrpSpPr>
      <p:grpSpPr>
        <a:xfrm>
          <a:off x="0" y="0"/>
          <a:ext cx="0" cy="0"/>
          <a:chOff x="0" y="0"/>
          <a:chExt cx="0" cy="0"/>
        </a:xfrm>
      </p:grpSpPr>
      <p:pic>
        <p:nvPicPr>
          <p:cNvPr id="9" name="Picture 8" title="University of Waterloo"/>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95865" y="1204402"/>
            <a:ext cx="6400271" cy="4157128"/>
          </a:xfrm>
          <a:prstGeom prst="rect">
            <a:avLst/>
          </a:prstGeom>
        </p:spPr>
      </p:pic>
      <p:sp>
        <p:nvSpPr>
          <p:cNvPr id="2" name="Title 1"/>
          <p:cNvSpPr>
            <a:spLocks noGrp="1"/>
          </p:cNvSpPr>
          <p:nvPr>
            <p:ph type="title" hasCustomPrompt="1"/>
          </p:nvPr>
        </p:nvSpPr>
        <p:spPr>
          <a:xfrm>
            <a:off x="657225" y="4581236"/>
            <a:ext cx="10877550" cy="1597891"/>
          </a:xfrm>
          <a:noFill/>
        </p:spPr>
        <p:txBody>
          <a:bodyPr wrap="square" rtlCol="0" anchor="ctr" anchorCtr="1">
            <a:noAutofit/>
          </a:bodyPr>
          <a:lstStyle>
            <a:lvl1pPr algn="ctr">
              <a:defRPr lang="en-US" sz="1800" b="0" i="0" cap="none" baseline="0">
                <a:solidFill>
                  <a:schemeClr val="tx1"/>
                </a:solidFill>
                <a:latin typeface="Verdana" charset="0"/>
                <a:ea typeface="Verdana" charset="0"/>
                <a:cs typeface="Verdana" charset="0"/>
              </a:defRPr>
            </a:lvl1pPr>
          </a:lstStyle>
          <a:p>
            <a:pPr marL="0" lvl="0" algn="ctr">
              <a:lnSpc>
                <a:spcPct val="75000"/>
              </a:lnSpc>
            </a:pPr>
            <a:r>
              <a:rPr lang="en-US"/>
              <a:t>Click to edit master closing slide</a:t>
            </a:r>
          </a:p>
        </p:txBody>
      </p:sp>
      <p:sp>
        <p:nvSpPr>
          <p:cNvPr id="6" name="Date Placeholder 5"/>
          <p:cNvSpPr>
            <a:spLocks noGrp="1"/>
          </p:cNvSpPr>
          <p:nvPr>
            <p:ph type="dt" sz="half" idx="10"/>
          </p:nvPr>
        </p:nvSpPr>
        <p:spPr>
          <a:xfrm>
            <a:off x="10751004" y="6335309"/>
            <a:ext cx="1181114" cy="250337"/>
          </a:xfrm>
        </p:spPr>
        <p:txBody>
          <a:bodyPr/>
          <a:lstStyle/>
          <a:p>
            <a:fld id="{8258CEE2-A2A3-4FF0-BFAF-ADE6026B39C9}" type="datetime1">
              <a:rPr lang="en-CA" smtClean="0"/>
              <a:t>2023-01-16</a:t>
            </a:fld>
            <a:endParaRPr lang="en-CA"/>
          </a:p>
        </p:txBody>
      </p:sp>
      <p:sp>
        <p:nvSpPr>
          <p:cNvPr id="10" name="Footer Placeholder 9"/>
          <p:cNvSpPr>
            <a:spLocks noGrp="1"/>
          </p:cNvSpPr>
          <p:nvPr>
            <p:ph type="ftr" sz="quarter" idx="11"/>
          </p:nvPr>
        </p:nvSpPr>
        <p:spPr/>
        <p:txBody>
          <a:bodyPr/>
          <a:lstStyle/>
          <a:p>
            <a:endParaRPr lang="en-CA"/>
          </a:p>
        </p:txBody>
      </p:sp>
      <p:sp>
        <p:nvSpPr>
          <p:cNvPr id="11" name="Slide Number Placeholder 10"/>
          <p:cNvSpPr>
            <a:spLocks noGrp="1"/>
          </p:cNvSpPr>
          <p:nvPr>
            <p:ph type="sldNum" sz="quarter" idx="12"/>
          </p:nvPr>
        </p:nvSpPr>
        <p:spPr/>
        <p:txBody>
          <a:bodyPr/>
          <a:lstStyle/>
          <a:p>
            <a:fld id="{F28FBB25-AF94-49F3-8CC3-28233D534EC0}" type="slidenum">
              <a:rPr lang="en-CA" smtClean="0"/>
              <a:t>‹#›</a:t>
            </a:fld>
            <a:endParaRPr lang="en-CA"/>
          </a:p>
        </p:txBody>
      </p:sp>
      <p:grpSp>
        <p:nvGrpSpPr>
          <p:cNvPr id="7" name="Group 6"/>
          <p:cNvGrpSpPr/>
          <p:nvPr/>
        </p:nvGrpSpPr>
        <p:grpSpPr>
          <a:xfrm>
            <a:off x="0" y="0"/>
            <a:ext cx="12192000" cy="397164"/>
            <a:chOff x="421830" y="1342659"/>
            <a:chExt cx="10018760" cy="290558"/>
          </a:xfrm>
        </p:grpSpPr>
        <p:sp>
          <p:nvSpPr>
            <p:cNvPr id="8" name="Rectangle 7"/>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078334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preserve="1">
  <p:cSld name="Closing Slide_ALT">
    <p:bg>
      <p:bgPr>
        <a:solidFill>
          <a:schemeClr val="tx1"/>
        </a:solidFill>
        <a:effectLst/>
      </p:bgPr>
    </p:bg>
    <p:spTree>
      <p:nvGrpSpPr>
        <p:cNvPr id="1" name=""/>
        <p:cNvGrpSpPr/>
        <p:nvPr/>
      </p:nvGrpSpPr>
      <p:grpSpPr>
        <a:xfrm>
          <a:off x="0" y="0"/>
          <a:ext cx="0" cy="0"/>
          <a:chOff x="0" y="0"/>
          <a:chExt cx="0" cy="0"/>
        </a:xfrm>
      </p:grpSpPr>
      <p:pic>
        <p:nvPicPr>
          <p:cNvPr id="11" name="Picture 10" title="University of Waterloo"/>
          <p:cNvPicPr>
            <a:picLocks noChangeAspect="1"/>
          </p:cNvPicPr>
          <p:nvPr/>
        </p:nvPicPr>
        <p:blipFill rotWithShape="1">
          <a:blip r:embed="rId2">
            <a:extLst>
              <a:ext uri="{28A0092B-C50C-407E-A947-70E740481C1C}">
                <a14:useLocalDpi xmlns:a14="http://schemas.microsoft.com/office/drawing/2010/main" val="0"/>
              </a:ext>
            </a:extLst>
          </a:blip>
          <a:srcRect l="13985" t="13985" r="13985" b="13985"/>
          <a:stretch/>
        </p:blipFill>
        <p:spPr bwMode="gray">
          <a:xfrm>
            <a:off x="3781997" y="1779967"/>
            <a:ext cx="4628005" cy="3005998"/>
          </a:xfrm>
          <a:prstGeom prst="rect">
            <a:avLst/>
          </a:prstGeom>
          <a:effectLst/>
        </p:spPr>
      </p:pic>
      <p:sp>
        <p:nvSpPr>
          <p:cNvPr id="2" name="Title 1"/>
          <p:cNvSpPr>
            <a:spLocks noGrp="1"/>
          </p:cNvSpPr>
          <p:nvPr>
            <p:ph type="title" hasCustomPrompt="1"/>
          </p:nvPr>
        </p:nvSpPr>
        <p:spPr>
          <a:xfrm>
            <a:off x="733425" y="4682836"/>
            <a:ext cx="10725150" cy="1559782"/>
          </a:xfrm>
          <a:noFill/>
        </p:spPr>
        <p:txBody>
          <a:bodyPr wrap="square" rtlCol="0" anchor="ctr" anchorCtr="1">
            <a:noAutofit/>
          </a:bodyPr>
          <a:lstStyle>
            <a:lvl1pPr marL="0" algn="ctr">
              <a:lnSpc>
                <a:spcPct val="75000"/>
              </a:lnSpc>
              <a:defRPr lang="en-US" sz="1800" b="0" i="0" cap="none" baseline="0">
                <a:solidFill>
                  <a:schemeClr val="bg1">
                    <a:alpha val="81000"/>
                  </a:schemeClr>
                </a:solidFill>
                <a:latin typeface="Verdana" charset="0"/>
                <a:ea typeface="Verdana" charset="0"/>
                <a:cs typeface="Verdana" charset="0"/>
              </a:defRPr>
            </a:lvl1pPr>
          </a:lstStyle>
          <a:p>
            <a:pPr marL="0" lvl="0" algn="ctr">
              <a:lnSpc>
                <a:spcPct val="75000"/>
              </a:lnSpc>
            </a:pPr>
            <a:r>
              <a:rPr lang="en-US"/>
              <a:t>Click to edit master closing slide</a:t>
            </a:r>
          </a:p>
        </p:txBody>
      </p:sp>
      <p:sp>
        <p:nvSpPr>
          <p:cNvPr id="6" name="Date Placeholder 5"/>
          <p:cNvSpPr>
            <a:spLocks noGrp="1"/>
          </p:cNvSpPr>
          <p:nvPr>
            <p:ph type="dt" sz="half" idx="10"/>
          </p:nvPr>
        </p:nvSpPr>
        <p:spPr>
          <a:xfrm>
            <a:off x="10751004" y="6335309"/>
            <a:ext cx="1181114" cy="250337"/>
          </a:xfrm>
        </p:spPr>
        <p:txBody>
          <a:bodyPr/>
          <a:lstStyle>
            <a:lvl1pPr>
              <a:defRPr>
                <a:solidFill>
                  <a:schemeClr val="bg1"/>
                </a:solidFill>
              </a:defRPr>
            </a:lvl1pPr>
          </a:lstStyle>
          <a:p>
            <a:fld id="{9352F97C-6A82-48CE-8CDC-B816E2602365}" type="datetime1">
              <a:rPr lang="en-CA" smtClean="0"/>
              <a:t>2023-01-16</a:t>
            </a:fld>
            <a:endParaRPr lang="en-CA"/>
          </a:p>
        </p:txBody>
      </p:sp>
      <p:sp>
        <p:nvSpPr>
          <p:cNvPr id="7" name="Footer Placeholder 6"/>
          <p:cNvSpPr>
            <a:spLocks noGrp="1"/>
          </p:cNvSpPr>
          <p:nvPr>
            <p:ph type="ftr" sz="quarter" idx="11"/>
          </p:nvPr>
        </p:nvSpPr>
        <p:spPr/>
        <p:txBody>
          <a:bodyPr/>
          <a:lstStyle>
            <a:lvl1pPr>
              <a:defRPr>
                <a:solidFill>
                  <a:schemeClr val="bg1"/>
                </a:solidFill>
              </a:defRPr>
            </a:lvl1pPr>
          </a:lstStyle>
          <a:p>
            <a:endParaRPr lang="en-CA"/>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8FBB25-AF94-49F3-8CC3-28233D534EC0}" type="slidenum">
              <a:rPr lang="en-CA" smtClean="0"/>
              <a:t>‹#›</a:t>
            </a:fld>
            <a:endParaRPr lang="en-CA"/>
          </a:p>
        </p:txBody>
      </p:sp>
      <p:grpSp>
        <p:nvGrpSpPr>
          <p:cNvPr id="13" name="Group 12">
            <a:extLst>
              <a:ext uri="{FF2B5EF4-FFF2-40B4-BE49-F238E27FC236}">
                <a16:creationId xmlns:a16="http://schemas.microsoft.com/office/drawing/2014/main" id="{A3F1FAFC-408D-0840-BF87-C10DEF00AE57}"/>
              </a:ext>
            </a:extLst>
          </p:cNvPr>
          <p:cNvGrpSpPr/>
          <p:nvPr/>
        </p:nvGrpSpPr>
        <p:grpSpPr>
          <a:xfrm>
            <a:off x="0" y="0"/>
            <a:ext cx="12192000" cy="397164"/>
            <a:chOff x="421830" y="1342659"/>
            <a:chExt cx="10018760" cy="290558"/>
          </a:xfrm>
        </p:grpSpPr>
        <p:sp>
          <p:nvSpPr>
            <p:cNvPr id="14" name="Rectangle 13">
              <a:extLst>
                <a:ext uri="{FF2B5EF4-FFF2-40B4-BE49-F238E27FC236}">
                  <a16:creationId xmlns:a16="http://schemas.microsoft.com/office/drawing/2014/main" id="{B31609E3-BEF5-DF4C-8E07-DA3B468D1EFE}"/>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36397E2-7B07-A34D-BAD4-108B31B92077}"/>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9086606-36A8-EA42-A473-1353FDBE6400}"/>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2ED482C-BC79-A14A-91C5-BEDF9D7DDF40}"/>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7FBB297-7D6E-4447-9C11-F3CE63C4A406}"/>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920867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preserve="1">
  <p:cSld name="1_Closing Slide_Y+W">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28F653FE-3A86-E844-A53F-0361E59D706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153660" y="4585014"/>
            <a:ext cx="1884680" cy="533400"/>
          </a:xfrm>
          <a:prstGeom prst="rect">
            <a:avLst/>
          </a:prstGeom>
        </p:spPr>
      </p:pic>
      <p:pic>
        <p:nvPicPr>
          <p:cNvPr id="24" name="Picture 23">
            <a:extLst>
              <a:ext uri="{FF2B5EF4-FFF2-40B4-BE49-F238E27FC236}">
                <a16:creationId xmlns:a16="http://schemas.microsoft.com/office/drawing/2014/main" id="{48ADE716-1136-A547-A8CE-EAC2B309AAB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68648" y="5270227"/>
            <a:ext cx="3854704" cy="252476"/>
          </a:xfrm>
          <a:prstGeom prst="rect">
            <a:avLst/>
          </a:prstGeom>
        </p:spPr>
      </p:pic>
      <p:sp>
        <p:nvSpPr>
          <p:cNvPr id="6" name="Date Placeholder 5"/>
          <p:cNvSpPr>
            <a:spLocks noGrp="1"/>
          </p:cNvSpPr>
          <p:nvPr>
            <p:ph type="dt" sz="half" idx="10"/>
          </p:nvPr>
        </p:nvSpPr>
        <p:spPr>
          <a:xfrm>
            <a:off x="10751004" y="6335309"/>
            <a:ext cx="1181114" cy="250337"/>
          </a:xfrm>
        </p:spPr>
        <p:txBody>
          <a:bodyPr/>
          <a:lstStyle/>
          <a:p>
            <a:fld id="{FE58C5E4-D2D6-440D-AE0D-96446BC47354}" type="datetime1">
              <a:rPr lang="en-CA" smtClean="0"/>
              <a:t>2023-01-16</a:t>
            </a:fld>
            <a:endParaRPr lang="en-CA"/>
          </a:p>
        </p:txBody>
      </p:sp>
      <p:sp>
        <p:nvSpPr>
          <p:cNvPr id="10" name="Footer Placeholder 9"/>
          <p:cNvSpPr>
            <a:spLocks noGrp="1"/>
          </p:cNvSpPr>
          <p:nvPr>
            <p:ph type="ftr" sz="quarter" idx="11"/>
          </p:nvPr>
        </p:nvSpPr>
        <p:spPr/>
        <p:txBody>
          <a:bodyPr/>
          <a:lstStyle/>
          <a:p>
            <a:endParaRPr lang="en-CA"/>
          </a:p>
        </p:txBody>
      </p:sp>
      <p:sp>
        <p:nvSpPr>
          <p:cNvPr id="11" name="Slide Number Placeholder 10"/>
          <p:cNvSpPr>
            <a:spLocks noGrp="1"/>
          </p:cNvSpPr>
          <p:nvPr>
            <p:ph type="sldNum" sz="quarter" idx="12"/>
          </p:nvPr>
        </p:nvSpPr>
        <p:spPr/>
        <p:txBody>
          <a:bodyPr/>
          <a:lstStyle/>
          <a:p>
            <a:fld id="{F28FBB25-AF94-49F3-8CC3-28233D534EC0}" type="slidenum">
              <a:rPr lang="en-CA" smtClean="0"/>
              <a:t>‹#›</a:t>
            </a:fld>
            <a:endParaRPr lang="en-CA"/>
          </a:p>
        </p:txBody>
      </p:sp>
      <p:grpSp>
        <p:nvGrpSpPr>
          <p:cNvPr id="7" name="Group 6"/>
          <p:cNvGrpSpPr/>
          <p:nvPr/>
        </p:nvGrpSpPr>
        <p:grpSpPr>
          <a:xfrm>
            <a:off x="0" y="0"/>
            <a:ext cx="12192000" cy="397164"/>
            <a:chOff x="421830" y="1342659"/>
            <a:chExt cx="10018760" cy="290558"/>
          </a:xfrm>
        </p:grpSpPr>
        <p:sp>
          <p:nvSpPr>
            <p:cNvPr id="8" name="Rectangle 7"/>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8" name="Picture 27" title="University of Waterloo">
            <a:extLst>
              <a:ext uri="{FF2B5EF4-FFF2-40B4-BE49-F238E27FC236}">
                <a16:creationId xmlns:a16="http://schemas.microsoft.com/office/drawing/2014/main" id="{3A3088FF-BF54-E04E-8115-1F3BD77ADC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16731" y="883196"/>
            <a:ext cx="5758536" cy="3736193"/>
          </a:xfrm>
          <a:prstGeom prst="rect">
            <a:avLst/>
          </a:prstGeom>
        </p:spPr>
      </p:pic>
    </p:spTree>
    <p:extLst>
      <p:ext uri="{BB962C8B-B14F-4D97-AF65-F5344CB8AC3E}">
        <p14:creationId xmlns:p14="http://schemas.microsoft.com/office/powerpoint/2010/main" val="18435932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p:cSld name="1_Closing Slide_Y+W_ALT">
    <p:bg>
      <p:bgPr>
        <a:solidFill>
          <a:schemeClr val="tx1"/>
        </a:solidFill>
        <a:effectLst/>
      </p:bgPr>
    </p:bg>
    <p:spTree>
      <p:nvGrpSpPr>
        <p:cNvPr id="1" name=""/>
        <p:cNvGrpSpPr/>
        <p:nvPr/>
      </p:nvGrpSpPr>
      <p:grpSpPr>
        <a:xfrm>
          <a:off x="0" y="0"/>
          <a:ext cx="0" cy="0"/>
          <a:chOff x="0" y="0"/>
          <a:chExt cx="0" cy="0"/>
        </a:xfrm>
      </p:grpSpPr>
      <p:sp>
        <p:nvSpPr>
          <p:cNvPr id="6" name="Date Placeholder 5"/>
          <p:cNvSpPr>
            <a:spLocks noGrp="1"/>
          </p:cNvSpPr>
          <p:nvPr>
            <p:ph type="dt" sz="half" idx="10"/>
          </p:nvPr>
        </p:nvSpPr>
        <p:spPr>
          <a:xfrm>
            <a:off x="10751004" y="6335309"/>
            <a:ext cx="1181114" cy="250337"/>
          </a:xfrm>
        </p:spPr>
        <p:txBody>
          <a:bodyPr/>
          <a:lstStyle>
            <a:lvl1pPr>
              <a:defRPr>
                <a:solidFill>
                  <a:schemeClr val="bg1"/>
                </a:solidFill>
              </a:defRPr>
            </a:lvl1pPr>
          </a:lstStyle>
          <a:p>
            <a:fld id="{3C4B3D67-E29D-4648-9D2E-2F460AE444E7}" type="datetime1">
              <a:rPr lang="en-CA" smtClean="0"/>
              <a:t>2023-01-16</a:t>
            </a:fld>
            <a:endParaRPr lang="en-CA"/>
          </a:p>
        </p:txBody>
      </p:sp>
      <p:sp>
        <p:nvSpPr>
          <p:cNvPr id="7" name="Footer Placeholder 6"/>
          <p:cNvSpPr>
            <a:spLocks noGrp="1"/>
          </p:cNvSpPr>
          <p:nvPr>
            <p:ph type="ftr" sz="quarter" idx="11"/>
          </p:nvPr>
        </p:nvSpPr>
        <p:spPr/>
        <p:txBody>
          <a:bodyPr/>
          <a:lstStyle>
            <a:lvl1pPr>
              <a:defRPr>
                <a:solidFill>
                  <a:schemeClr val="bg1"/>
                </a:solidFill>
              </a:defRPr>
            </a:lvl1pPr>
          </a:lstStyle>
          <a:p>
            <a:endParaRPr lang="en-CA"/>
          </a:p>
        </p:txBody>
      </p:sp>
      <p:sp>
        <p:nvSpPr>
          <p:cNvPr id="8" name="Slide Number Placeholder 7"/>
          <p:cNvSpPr>
            <a:spLocks noGrp="1"/>
          </p:cNvSpPr>
          <p:nvPr>
            <p:ph type="sldNum" sz="quarter" idx="12"/>
          </p:nvPr>
        </p:nvSpPr>
        <p:spPr/>
        <p:txBody>
          <a:bodyPr/>
          <a:lstStyle>
            <a:lvl1pPr>
              <a:defRPr>
                <a:solidFill>
                  <a:schemeClr val="bg1"/>
                </a:solidFill>
              </a:defRPr>
            </a:lvl1pPr>
          </a:lstStyle>
          <a:p>
            <a:fld id="{F28FBB25-AF94-49F3-8CC3-28233D534EC0}" type="slidenum">
              <a:rPr lang="en-CA" smtClean="0"/>
              <a:t>‹#›</a:t>
            </a:fld>
            <a:endParaRPr lang="en-CA"/>
          </a:p>
        </p:txBody>
      </p:sp>
      <p:grpSp>
        <p:nvGrpSpPr>
          <p:cNvPr id="13" name="Group 12">
            <a:extLst>
              <a:ext uri="{FF2B5EF4-FFF2-40B4-BE49-F238E27FC236}">
                <a16:creationId xmlns:a16="http://schemas.microsoft.com/office/drawing/2014/main" id="{A3F1FAFC-408D-0840-BF87-C10DEF00AE57}"/>
              </a:ext>
            </a:extLst>
          </p:cNvPr>
          <p:cNvGrpSpPr/>
          <p:nvPr/>
        </p:nvGrpSpPr>
        <p:grpSpPr>
          <a:xfrm>
            <a:off x="0" y="0"/>
            <a:ext cx="12192000" cy="397164"/>
            <a:chOff x="421830" y="1342659"/>
            <a:chExt cx="10018760" cy="290558"/>
          </a:xfrm>
        </p:grpSpPr>
        <p:sp>
          <p:nvSpPr>
            <p:cNvPr id="14" name="Rectangle 13">
              <a:extLst>
                <a:ext uri="{FF2B5EF4-FFF2-40B4-BE49-F238E27FC236}">
                  <a16:creationId xmlns:a16="http://schemas.microsoft.com/office/drawing/2014/main" id="{B31609E3-BEF5-DF4C-8E07-DA3B468D1EFE}"/>
                </a:ext>
              </a:extLst>
            </p:cNvPr>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236397E2-7B07-A34D-BAD4-108B31B92077}"/>
                </a:ext>
              </a:extLst>
            </p:cNvPr>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99086606-36A8-EA42-A473-1353FDBE6400}"/>
                </a:ext>
              </a:extLst>
            </p:cNvPr>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62ED482C-BC79-A14A-91C5-BEDF9D7DDF40}"/>
                </a:ext>
              </a:extLst>
            </p:cNvPr>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7FBB297-7D6E-4447-9C11-F3CE63C4A406}"/>
                </a:ext>
              </a:extLst>
            </p:cNvPr>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21" name="Picture 20">
            <a:extLst>
              <a:ext uri="{FF2B5EF4-FFF2-40B4-BE49-F238E27FC236}">
                <a16:creationId xmlns:a16="http://schemas.microsoft.com/office/drawing/2014/main" id="{61B2F895-74F6-5245-9741-0020E25D8AB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53660" y="4592032"/>
            <a:ext cx="1884680" cy="533400"/>
          </a:xfrm>
          <a:prstGeom prst="rect">
            <a:avLst/>
          </a:prstGeom>
        </p:spPr>
      </p:pic>
      <p:pic>
        <p:nvPicPr>
          <p:cNvPr id="22" name="Picture 21">
            <a:extLst>
              <a:ext uri="{FF2B5EF4-FFF2-40B4-BE49-F238E27FC236}">
                <a16:creationId xmlns:a16="http://schemas.microsoft.com/office/drawing/2014/main" id="{1D46E8A0-B6BB-1D40-8410-044E5B20399A}"/>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4168648" y="5277245"/>
            <a:ext cx="3854704" cy="252476"/>
          </a:xfrm>
          <a:prstGeom prst="rect">
            <a:avLst/>
          </a:prstGeom>
        </p:spPr>
      </p:pic>
      <p:sp>
        <p:nvSpPr>
          <p:cNvPr id="3" name="TextBox 2">
            <a:extLst>
              <a:ext uri="{FF2B5EF4-FFF2-40B4-BE49-F238E27FC236}">
                <a16:creationId xmlns:a16="http://schemas.microsoft.com/office/drawing/2014/main" id="{D4747904-A0FC-F14A-9236-E3A1ADBB8DEF}"/>
              </a:ext>
            </a:extLst>
          </p:cNvPr>
          <p:cNvSpPr txBox="1"/>
          <p:nvPr/>
        </p:nvSpPr>
        <p:spPr>
          <a:xfrm>
            <a:off x="4851400" y="7247467"/>
            <a:ext cx="184731" cy="369332"/>
          </a:xfrm>
          <a:prstGeom prst="rect">
            <a:avLst/>
          </a:prstGeom>
          <a:noFill/>
        </p:spPr>
        <p:txBody>
          <a:bodyPr wrap="none" rtlCol="0">
            <a:spAutoFit/>
          </a:bodyPr>
          <a:lstStyle/>
          <a:p>
            <a:endParaRPr lang="en-US"/>
          </a:p>
        </p:txBody>
      </p:sp>
      <p:pic>
        <p:nvPicPr>
          <p:cNvPr id="24" name="Picture 23" title="University of Waterloo">
            <a:extLst>
              <a:ext uri="{FF2B5EF4-FFF2-40B4-BE49-F238E27FC236}">
                <a16:creationId xmlns:a16="http://schemas.microsoft.com/office/drawing/2014/main" id="{20257D9E-F7C4-F945-A5BF-B227315677BB}"/>
              </a:ext>
            </a:extLst>
          </p:cNvPr>
          <p:cNvPicPr>
            <a:picLocks noChangeAspect="1"/>
          </p:cNvPicPr>
          <p:nvPr/>
        </p:nvPicPr>
        <p:blipFill rotWithShape="1">
          <a:blip r:embed="rId4">
            <a:extLst>
              <a:ext uri="{28A0092B-C50C-407E-A947-70E740481C1C}">
                <a14:useLocalDpi xmlns:a14="http://schemas.microsoft.com/office/drawing/2010/main" val="0"/>
              </a:ext>
            </a:extLst>
          </a:blip>
          <a:srcRect l="13985" t="13985" r="13985" b="13985"/>
          <a:stretch/>
        </p:blipFill>
        <p:spPr bwMode="gray">
          <a:xfrm>
            <a:off x="4015977" y="1407095"/>
            <a:ext cx="4160045" cy="2702047"/>
          </a:xfrm>
          <a:prstGeom prst="rect">
            <a:avLst/>
          </a:prstGeom>
          <a:effectLst/>
        </p:spPr>
      </p:pic>
    </p:spTree>
    <p:extLst>
      <p:ext uri="{BB962C8B-B14F-4D97-AF65-F5344CB8AC3E}">
        <p14:creationId xmlns:p14="http://schemas.microsoft.com/office/powerpoint/2010/main" val="11288678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pn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p:nvPicPr>
        <p:blipFill>
          <a:blip r:embed="rId24"/>
          <a:stretch>
            <a:fillRect/>
          </a:stretch>
        </p:blipFill>
        <p:spPr>
          <a:xfrm>
            <a:off x="9790545" y="6147742"/>
            <a:ext cx="2060466" cy="527423"/>
          </a:xfrm>
          <a:prstGeom prst="rect">
            <a:avLst/>
          </a:prstGeom>
        </p:spPr>
      </p:pic>
      <p:sp>
        <p:nvSpPr>
          <p:cNvPr id="2" name="Title Placeholder 1"/>
          <p:cNvSpPr>
            <a:spLocks noGrp="1"/>
          </p:cNvSpPr>
          <p:nvPr>
            <p:ph type="title"/>
          </p:nvPr>
        </p:nvSpPr>
        <p:spPr>
          <a:xfrm>
            <a:off x="259883" y="434108"/>
            <a:ext cx="11569729" cy="895927"/>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259882" y="1413163"/>
            <a:ext cx="11569729" cy="459511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538014" y="6335309"/>
            <a:ext cx="1181114" cy="250337"/>
          </a:xfrm>
          <a:prstGeom prst="rect">
            <a:avLst/>
          </a:prstGeom>
        </p:spPr>
        <p:txBody>
          <a:bodyPr vert="horz" lIns="91440" tIns="45720" rIns="91440" bIns="45720" rtlCol="0" anchor="ctr"/>
          <a:lstStyle>
            <a:lvl1pPr algn="ctr">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98301021-10D2-4F81-9F5B-D7F00ACE7979}" type="datetime1">
              <a:rPr lang="en-CA" smtClean="0"/>
              <a:t>2023-01-16</a:t>
            </a:fld>
            <a:endParaRPr lang="en-CA"/>
          </a:p>
        </p:txBody>
      </p:sp>
      <p:sp>
        <p:nvSpPr>
          <p:cNvPr id="5" name="Footer Placeholder 4"/>
          <p:cNvSpPr>
            <a:spLocks noGrp="1"/>
          </p:cNvSpPr>
          <p:nvPr>
            <p:ph type="ftr" sz="quarter" idx="3"/>
          </p:nvPr>
        </p:nvSpPr>
        <p:spPr>
          <a:xfrm>
            <a:off x="259882" y="6335309"/>
            <a:ext cx="5226517" cy="250337"/>
          </a:xfrm>
          <a:prstGeom prst="rect">
            <a:avLst/>
          </a:prstGeom>
        </p:spPr>
        <p:txBody>
          <a:bodyPr vert="horz" lIns="91440" tIns="45720" rIns="91440" bIns="45720" rtlCol="0" anchor="ctr"/>
          <a:lstStyle>
            <a:lvl1pPr algn="l">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endParaRPr lang="en-CA"/>
          </a:p>
        </p:txBody>
      </p:sp>
      <p:sp>
        <p:nvSpPr>
          <p:cNvPr id="6" name="Slide Number Placeholder 5"/>
          <p:cNvSpPr>
            <a:spLocks noGrp="1"/>
          </p:cNvSpPr>
          <p:nvPr>
            <p:ph type="sldNum" sz="quarter" idx="4"/>
          </p:nvPr>
        </p:nvSpPr>
        <p:spPr>
          <a:xfrm>
            <a:off x="5588000" y="6335309"/>
            <a:ext cx="1016000" cy="250337"/>
          </a:xfrm>
          <a:prstGeom prst="rect">
            <a:avLst/>
          </a:prstGeom>
        </p:spPr>
        <p:txBody>
          <a:bodyPr vert="horz" lIns="91440" tIns="45720" rIns="91440" bIns="45720" rtlCol="0" anchor="ctr"/>
          <a:lstStyle>
            <a:lvl1pPr algn="ctr">
              <a:defRPr sz="1000">
                <a:solidFill>
                  <a:schemeClr val="tx1"/>
                </a:solidFill>
                <a:latin typeface="Verdana" panose="020B0604030504040204" pitchFamily="34" charset="0"/>
                <a:ea typeface="Verdana" panose="020B0604030504040204" pitchFamily="34" charset="0"/>
                <a:cs typeface="Verdana" panose="020B0604030504040204" pitchFamily="34" charset="0"/>
              </a:defRPr>
            </a:lvl1pPr>
          </a:lstStyle>
          <a:p>
            <a:fld id="{F28FBB25-AF94-49F3-8CC3-28233D534EC0}" type="slidenum">
              <a:rPr lang="en-CA" smtClean="0"/>
              <a:t>‹#›</a:t>
            </a:fld>
            <a:endParaRPr lang="en-CA"/>
          </a:p>
        </p:txBody>
      </p:sp>
      <p:grpSp>
        <p:nvGrpSpPr>
          <p:cNvPr id="15" name="Group 14"/>
          <p:cNvGrpSpPr/>
          <p:nvPr/>
        </p:nvGrpSpPr>
        <p:grpSpPr>
          <a:xfrm>
            <a:off x="0" y="0"/>
            <a:ext cx="12192000" cy="397164"/>
            <a:chOff x="421830" y="1342659"/>
            <a:chExt cx="10018760" cy="290558"/>
          </a:xfrm>
        </p:grpSpPr>
        <p:sp>
          <p:nvSpPr>
            <p:cNvPr id="16" name="Rectangle 15"/>
            <p:cNvSpPr/>
            <p:nvPr/>
          </p:nvSpPr>
          <p:spPr>
            <a:xfrm>
              <a:off x="421831" y="1487938"/>
              <a:ext cx="2532791" cy="145279"/>
            </a:xfrm>
            <a:prstGeom prst="rect">
              <a:avLst/>
            </a:prstGeom>
            <a:solidFill>
              <a:srgbClr val="FFF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p:cNvSpPr/>
            <p:nvPr/>
          </p:nvSpPr>
          <p:spPr>
            <a:xfrm>
              <a:off x="2928836" y="1487938"/>
              <a:ext cx="2503918" cy="145279"/>
            </a:xfrm>
            <a:prstGeom prst="rect">
              <a:avLst/>
            </a:prstGeom>
            <a:solidFill>
              <a:srgbClr val="FFEA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a:off x="5432754" y="1487938"/>
              <a:ext cx="2503918" cy="145279"/>
            </a:xfrm>
            <a:prstGeom prst="rect">
              <a:avLst/>
            </a:prstGeom>
            <a:solidFill>
              <a:srgbClr val="FFD54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ectangle 18"/>
            <p:cNvSpPr/>
            <p:nvPr/>
          </p:nvSpPr>
          <p:spPr>
            <a:xfrm>
              <a:off x="7936672" y="1487938"/>
              <a:ext cx="2503918" cy="145279"/>
            </a:xfrm>
            <a:prstGeom prst="rect">
              <a:avLst/>
            </a:prstGeom>
            <a:solidFill>
              <a:srgbClr val="E4B4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p:cNvSpPr/>
            <p:nvPr/>
          </p:nvSpPr>
          <p:spPr>
            <a:xfrm>
              <a:off x="421830" y="1342659"/>
              <a:ext cx="10018759" cy="145279"/>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61513030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hf hdr="0" ftr="0" dt="0"/>
  <p:txStyles>
    <p:titleStyle>
      <a:lvl1pPr algn="l" defTabSz="914400" rtl="0" eaLnBrk="1" latinLnBrk="0" hangingPunct="1">
        <a:lnSpc>
          <a:spcPct val="85000"/>
        </a:lnSpc>
        <a:spcBef>
          <a:spcPct val="0"/>
        </a:spcBef>
        <a:buNone/>
        <a:defRPr sz="4000" b="1" kern="1200" spc="50" baseline="0">
          <a:solidFill>
            <a:schemeClr val="tx1"/>
          </a:solidFill>
          <a:latin typeface="+mj-lt"/>
          <a:ea typeface="+mj-ea"/>
          <a:cs typeface="+mj-cs"/>
        </a:defRPr>
      </a:lvl1pPr>
    </p:titleStyle>
    <p:bodyStyle>
      <a:lvl1pPr marL="288925" indent="-288925" algn="l" defTabSz="914400" rtl="0" eaLnBrk="1" latinLnBrk="0" hangingPunct="1">
        <a:lnSpc>
          <a:spcPct val="100000"/>
        </a:lnSpc>
        <a:spcBef>
          <a:spcPts val="800"/>
        </a:spcBef>
        <a:spcAft>
          <a:spcPts val="800"/>
        </a:spcAft>
        <a:buClr>
          <a:schemeClr val="tx1"/>
        </a:buClr>
        <a:buSzPct val="85000"/>
        <a:buFont typeface="Wingdings" charset="2"/>
        <a:buChar char="§"/>
        <a:defRPr sz="2400" kern="1200">
          <a:solidFill>
            <a:schemeClr val="tx1"/>
          </a:solidFill>
          <a:latin typeface="+mn-lt"/>
          <a:ea typeface="+mn-ea"/>
          <a:cs typeface="+mn-cs"/>
        </a:defRPr>
      </a:lvl1pPr>
      <a:lvl2pPr marL="685800" indent="-228600" algn="l" defTabSz="914400" rtl="0" eaLnBrk="1" latinLnBrk="0" hangingPunct="1">
        <a:lnSpc>
          <a:spcPct val="100000"/>
        </a:lnSpc>
        <a:spcBef>
          <a:spcPts val="800"/>
        </a:spcBef>
        <a:spcAft>
          <a:spcPts val="800"/>
        </a:spcAft>
        <a:buClr>
          <a:schemeClr val="tx1"/>
        </a:buClr>
        <a:buSzPct val="85000"/>
        <a:buFont typeface="Wingdings" charset="2"/>
        <a:buChar char="§"/>
        <a:defRPr sz="2000" kern="1200">
          <a:solidFill>
            <a:schemeClr val="tx1"/>
          </a:solidFill>
          <a:latin typeface="+mn-lt"/>
          <a:ea typeface="+mn-ea"/>
          <a:cs typeface="+mn-cs"/>
        </a:defRPr>
      </a:lvl2pPr>
      <a:lvl3pPr marL="1143000" indent="-228600" algn="l" defTabSz="914400" rtl="0" eaLnBrk="1" latinLnBrk="0" hangingPunct="1">
        <a:lnSpc>
          <a:spcPct val="100000"/>
        </a:lnSpc>
        <a:spcBef>
          <a:spcPts val="800"/>
        </a:spcBef>
        <a:spcAft>
          <a:spcPts val="800"/>
        </a:spcAft>
        <a:buClr>
          <a:schemeClr val="tx1"/>
        </a:buClr>
        <a:buSzPct val="85000"/>
        <a:buFont typeface="Wingdings" charset="2"/>
        <a:buChar char="§"/>
        <a:defRPr sz="1800" kern="1200">
          <a:solidFill>
            <a:schemeClr val="tx1"/>
          </a:solidFill>
          <a:latin typeface="+mn-lt"/>
          <a:ea typeface="+mn-ea"/>
          <a:cs typeface="+mn-cs"/>
        </a:defRPr>
      </a:lvl3pPr>
      <a:lvl4pPr marL="1600200" indent="-228600" algn="l" defTabSz="914400" rtl="0" eaLnBrk="1" latinLnBrk="0" hangingPunct="1">
        <a:lnSpc>
          <a:spcPct val="100000"/>
        </a:lnSpc>
        <a:spcBef>
          <a:spcPts val="800"/>
        </a:spcBef>
        <a:spcAft>
          <a:spcPts val="800"/>
        </a:spcAft>
        <a:buClr>
          <a:schemeClr val="tx1"/>
        </a:buClr>
        <a:buSzPct val="85000"/>
        <a:buFont typeface="Wingdings" charset="2"/>
        <a:buChar char="§"/>
        <a:defRPr sz="1600" kern="1200">
          <a:solidFill>
            <a:schemeClr val="tx1"/>
          </a:solidFill>
          <a:latin typeface="+mn-lt"/>
          <a:ea typeface="+mn-ea"/>
          <a:cs typeface="+mn-cs"/>
        </a:defRPr>
      </a:lvl4pPr>
      <a:lvl5pPr marL="2057400" indent="-228600" algn="l" defTabSz="914400" rtl="0" eaLnBrk="1" latinLnBrk="0" hangingPunct="1">
        <a:lnSpc>
          <a:spcPct val="100000"/>
        </a:lnSpc>
        <a:spcBef>
          <a:spcPts val="800"/>
        </a:spcBef>
        <a:spcAft>
          <a:spcPts val="800"/>
        </a:spcAft>
        <a:buClr>
          <a:schemeClr val="tx1"/>
        </a:buClr>
        <a:buSzPct val="85000"/>
        <a:buFont typeface="Wingdings"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0.svg"/></Relationships>
</file>

<file path=ppt/slides/_rels/slide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7.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15.svg"/><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image" Target="../media/image14.png"/><Relationship Id="rId5" Type="http://schemas.openxmlformats.org/officeDocument/2006/relationships/image" Target="../media/image13.svg"/><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17.sv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16.png"/><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image" Target="../media/image18.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slide" Target="slide3.xml"/><Relationship Id="rId1" Type="http://schemas.openxmlformats.org/officeDocument/2006/relationships/slideLayout" Target="../slideLayouts/slideLayout17.xml"/><Relationship Id="rId5" Type="http://schemas.openxmlformats.org/officeDocument/2006/relationships/image" Target="../media/image20.png"/><Relationship Id="rId4" Type="http://schemas.openxmlformats.org/officeDocument/2006/relationships/image" Target="../media/image13.svg"/></Relationships>
</file>

<file path=ppt/slides/_rels/slide8.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3" Type="http://schemas.openxmlformats.org/officeDocument/2006/relationships/slide" Target="slide3.xml"/><Relationship Id="rId7" Type="http://schemas.openxmlformats.org/officeDocument/2006/relationships/image" Target="../media/image26.svg"/><Relationship Id="rId2" Type="http://schemas.openxmlformats.org/officeDocument/2006/relationships/notesSlide" Target="../notesSlides/notesSlide5.xml"/><Relationship Id="rId1" Type="http://schemas.openxmlformats.org/officeDocument/2006/relationships/slideLayout" Target="../slideLayouts/slideLayout9.xml"/><Relationship Id="rId6" Type="http://schemas.openxmlformats.org/officeDocument/2006/relationships/image" Target="../media/image25.png"/><Relationship Id="rId5" Type="http://schemas.openxmlformats.org/officeDocument/2006/relationships/image" Target="../media/image24.svg"/><Relationship Id="rId4" Type="http://schemas.openxmlformats.org/officeDocument/2006/relationships/image" Target="../media/image23.png"/></Relationships>
</file>

<file path=ppt/slides/_rels/slide1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hyperlink" Target="mailto:kdweaver@uwaterloo.ca" TargetMode="External"/><Relationship Id="rId7" Type="http://schemas.openxmlformats.org/officeDocument/2006/relationships/slide" Target="slide3.xm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mailto:kate.mercer@uwaterloo.ca" TargetMode="External"/><Relationship Id="rId5" Type="http://schemas.openxmlformats.org/officeDocument/2006/relationships/hyperlink" Target="mailto:smutch@uwaterloo.ca" TargetMode="External"/><Relationship Id="rId10" Type="http://schemas.openxmlformats.org/officeDocument/2006/relationships/image" Target="../media/image27.png"/><Relationship Id="rId4" Type="http://schemas.openxmlformats.org/officeDocument/2006/relationships/hyperlink" Target="mailto:mchee@uwaterloo.ca" TargetMode="External"/><Relationship Id="rId9" Type="http://schemas.openxmlformats.org/officeDocument/2006/relationships/image" Target="../media/image24.sv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9240A2C6-3623-C1E6-77CB-7E355C055062}"/>
              </a:ext>
            </a:extLst>
          </p:cNvPr>
          <p:cNvSpPr>
            <a:spLocks noGrp="1"/>
          </p:cNvSpPr>
          <p:nvPr>
            <p:ph type="ctrTitle"/>
          </p:nvPr>
        </p:nvSpPr>
        <p:spPr>
          <a:xfrm>
            <a:off x="4525101" y="507113"/>
            <a:ext cx="5825127" cy="4088525"/>
          </a:xfrm>
        </p:spPr>
        <p:txBody>
          <a:bodyPr lIns="91440" anchor="ctr" anchorCtr="0"/>
          <a:lstStyle/>
          <a:p>
            <a:r>
              <a:rPr lang="en-US" sz="3600" b="0" i="0">
                <a:effectLst/>
                <a:latin typeface="Open Sans" panose="020B0606030504020204" pitchFamily="34" charset="0"/>
              </a:rPr>
              <a:t>BOTH SIDES NOW: GROWTH THROUGH SHARED LEARNING IN MENTORING RELATIONSHIPS</a:t>
            </a:r>
            <a:endParaRPr lang="en-CA" sz="3600" b="0"/>
          </a:p>
        </p:txBody>
      </p:sp>
      <p:sp>
        <p:nvSpPr>
          <p:cNvPr id="12" name="Subtitle 2">
            <a:extLst>
              <a:ext uri="{FF2B5EF4-FFF2-40B4-BE49-F238E27FC236}">
                <a16:creationId xmlns:a16="http://schemas.microsoft.com/office/drawing/2014/main" id="{CA30290A-0393-EBE2-0852-8FC20301F4DE}"/>
              </a:ext>
            </a:extLst>
          </p:cNvPr>
          <p:cNvSpPr>
            <a:spLocks noGrp="1"/>
          </p:cNvSpPr>
          <p:nvPr>
            <p:ph type="subTitle" idx="1"/>
          </p:nvPr>
        </p:nvSpPr>
        <p:spPr>
          <a:xfrm>
            <a:off x="4601567" y="3871609"/>
            <a:ext cx="7042441" cy="2655352"/>
          </a:xfrm>
        </p:spPr>
        <p:txBody>
          <a:bodyPr>
            <a:normAutofit fontScale="92500"/>
          </a:bodyPr>
          <a:lstStyle/>
          <a:p>
            <a:pPr marL="342900" indent="-342900" algn="l">
              <a:lnSpc>
                <a:spcPct val="110000"/>
              </a:lnSpc>
              <a:spcBef>
                <a:spcPts val="0"/>
              </a:spcBef>
              <a:spcAft>
                <a:spcPts val="0"/>
              </a:spcAft>
              <a:buFont typeface="Arial" panose="020B0604020202020204" pitchFamily="34" charset="0"/>
              <a:buChar char="•"/>
            </a:pPr>
            <a:r>
              <a:rPr lang="en-US" sz="2100">
                <a:solidFill>
                  <a:schemeClr val="tx1"/>
                </a:solidFill>
              </a:rPr>
              <a:t>Kari D. Weaver (She/Her)</a:t>
            </a:r>
            <a:r>
              <a:rPr lang="en-US" sz="2100">
                <a:solidFill>
                  <a:schemeClr val="accent1">
                    <a:lumMod val="50000"/>
                  </a:schemeClr>
                </a:solidFill>
              </a:rPr>
              <a:t> – Learning, Teaching, and Instructional Design Librarian</a:t>
            </a:r>
          </a:p>
          <a:p>
            <a:pPr marL="342900" indent="-342900" algn="l">
              <a:lnSpc>
                <a:spcPct val="110000"/>
              </a:lnSpc>
              <a:spcBef>
                <a:spcPts val="0"/>
              </a:spcBef>
              <a:spcAft>
                <a:spcPts val="0"/>
              </a:spcAft>
              <a:buFont typeface="Arial" panose="020B0604020202020204" pitchFamily="34" charset="0"/>
              <a:buChar char="•"/>
            </a:pPr>
            <a:r>
              <a:rPr lang="en-US" sz="2100">
                <a:solidFill>
                  <a:schemeClr val="tx1"/>
                </a:solidFill>
              </a:rPr>
              <a:t>Michael Chee (He/Him)</a:t>
            </a:r>
            <a:r>
              <a:rPr lang="en-US" sz="2100">
                <a:solidFill>
                  <a:schemeClr val="accent1">
                    <a:lumMod val="50000"/>
                  </a:schemeClr>
                </a:solidFill>
              </a:rPr>
              <a:t> – Liaison Librarian for History and Political Science</a:t>
            </a:r>
          </a:p>
          <a:p>
            <a:pPr marL="342900" indent="-342900">
              <a:lnSpc>
                <a:spcPct val="110000"/>
              </a:lnSpc>
              <a:spcBef>
                <a:spcPts val="0"/>
              </a:spcBef>
              <a:spcAft>
                <a:spcPts val="0"/>
              </a:spcAft>
              <a:buFont typeface="Arial" panose="020B0604020202020204" pitchFamily="34" charset="0"/>
              <a:buChar char="•"/>
            </a:pPr>
            <a:r>
              <a:rPr lang="en-US" sz="2100">
                <a:solidFill>
                  <a:schemeClr val="tx1"/>
                </a:solidFill>
              </a:rPr>
              <a:t>Stephanie Mutch (She/Her)</a:t>
            </a:r>
            <a:r>
              <a:rPr lang="en-US" sz="2100">
                <a:solidFill>
                  <a:schemeClr val="accent1">
                    <a:lumMod val="50000"/>
                  </a:schemeClr>
                </a:solidFill>
              </a:rPr>
              <a:t> – Liaison Librarian for Communication Arts, Fine Arts, and Recreation &amp; Leisure</a:t>
            </a:r>
          </a:p>
          <a:p>
            <a:pPr marL="342900" indent="-342900" algn="l">
              <a:lnSpc>
                <a:spcPct val="110000"/>
              </a:lnSpc>
              <a:spcBef>
                <a:spcPts val="0"/>
              </a:spcBef>
              <a:spcAft>
                <a:spcPts val="0"/>
              </a:spcAft>
              <a:buFont typeface="Arial" panose="020B0604020202020204" pitchFamily="34" charset="0"/>
              <a:buChar char="•"/>
            </a:pPr>
            <a:r>
              <a:rPr lang="en-US" sz="2100">
                <a:solidFill>
                  <a:schemeClr val="tx1"/>
                </a:solidFill>
              </a:rPr>
              <a:t>Kate Mercer (She/Her)</a:t>
            </a:r>
            <a:r>
              <a:rPr lang="en-US" sz="2100">
                <a:solidFill>
                  <a:schemeClr val="accent1">
                    <a:lumMod val="50000"/>
                  </a:schemeClr>
                </a:solidFill>
              </a:rPr>
              <a:t> – Liaison Librarian for Systems Design and Biomedical Engineering</a:t>
            </a:r>
          </a:p>
          <a:p>
            <a:pPr algn="l">
              <a:lnSpc>
                <a:spcPct val="110000"/>
              </a:lnSpc>
              <a:spcAft>
                <a:spcPts val="0"/>
              </a:spcAft>
            </a:pPr>
            <a:endParaRPr lang="en-US" sz="1600"/>
          </a:p>
          <a:p>
            <a:pPr algn="l">
              <a:lnSpc>
                <a:spcPct val="110000"/>
              </a:lnSpc>
              <a:spcAft>
                <a:spcPts val="0"/>
              </a:spcAft>
            </a:pPr>
            <a:endParaRPr lang="en-US" sz="1600"/>
          </a:p>
        </p:txBody>
      </p:sp>
      <p:pic>
        <p:nvPicPr>
          <p:cNvPr id="13" name="Picture 12" descr="Sprouting Seed outline">
            <a:extLst>
              <a:ext uri="{FF2B5EF4-FFF2-40B4-BE49-F238E27FC236}">
                <a16:creationId xmlns:a16="http://schemas.microsoft.com/office/drawing/2014/main" id="{88A547B9-4F49-A433-B0D8-4EF9EE158DA3}"/>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921023" y="1986712"/>
            <a:ext cx="1812519" cy="1812519"/>
          </a:xfrm>
          <a:prstGeom prst="rect">
            <a:avLst/>
          </a:prstGeom>
        </p:spPr>
      </p:pic>
      <p:cxnSp>
        <p:nvCxnSpPr>
          <p:cNvPr id="14" name="Straight Connector 13">
            <a:extLst>
              <a:ext uri="{FF2B5EF4-FFF2-40B4-BE49-F238E27FC236}">
                <a16:creationId xmlns:a16="http://schemas.microsoft.com/office/drawing/2014/main" id="{C0A6D0F0-5670-AFB7-E41E-8497F73F8382}"/>
              </a:ext>
              <a:ext uri="{C183D7F6-B498-43B3-948B-1728B52AA6E4}">
                <adec:decorative xmlns:adec="http://schemas.microsoft.com/office/drawing/2017/decorative" val="1"/>
              </a:ext>
            </a:extLst>
          </p:cNvPr>
          <p:cNvCxnSpPr>
            <a:cxnSpLocks/>
          </p:cNvCxnSpPr>
          <p:nvPr/>
        </p:nvCxnSpPr>
        <p:spPr>
          <a:xfrm>
            <a:off x="4067503" y="1366345"/>
            <a:ext cx="0" cy="338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889197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Visual element from the &quot;Truth and Reconciliation Commission of Canada: Calls to Action&quot; consisting of two yellow plumes of jagged smoke separated by a white pathway. The yellow smoke represents Indigenous traditions and the white pathway represents the road to reconciliation.">
            <a:extLst>
              <a:ext uri="{FF2B5EF4-FFF2-40B4-BE49-F238E27FC236}">
                <a16:creationId xmlns:a16="http://schemas.microsoft.com/office/drawing/2014/main" id="{1AF5BC1E-982D-2E45-927A-112C14CE006D}"/>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rot="10800000" flipH="1" flipV="1">
            <a:off x="501761" y="1771650"/>
            <a:ext cx="4072612" cy="3268980"/>
          </a:xfrm>
          <a:prstGeom prst="rect">
            <a:avLst/>
          </a:prstGeom>
          <a:ln>
            <a:noFill/>
          </a:ln>
        </p:spPr>
      </p:pic>
      <p:sp>
        <p:nvSpPr>
          <p:cNvPr id="2" name="Title 1">
            <a:extLst>
              <a:ext uri="{FF2B5EF4-FFF2-40B4-BE49-F238E27FC236}">
                <a16:creationId xmlns:a16="http://schemas.microsoft.com/office/drawing/2014/main" id="{F61B20EB-BA35-B0EB-FA80-2E3B80C09DE9}"/>
              </a:ext>
            </a:extLst>
          </p:cNvPr>
          <p:cNvSpPr>
            <a:spLocks noGrp="1"/>
          </p:cNvSpPr>
          <p:nvPr>
            <p:ph type="ctrTitle"/>
          </p:nvPr>
        </p:nvSpPr>
        <p:spPr>
          <a:xfrm>
            <a:off x="376012" y="1923091"/>
            <a:ext cx="4743052" cy="3011819"/>
          </a:xfrm>
        </p:spPr>
        <p:txBody>
          <a:bodyPr lIns="91440" anchor="ctr" anchorCtr="0"/>
          <a:lstStyle/>
          <a:p>
            <a:r>
              <a:rPr lang="en-CA" sz="5600" b="0"/>
              <a:t>Land	 Acknowledgement</a:t>
            </a:r>
          </a:p>
        </p:txBody>
      </p:sp>
      <p:sp>
        <p:nvSpPr>
          <p:cNvPr id="12" name="TextBox 11">
            <a:extLst>
              <a:ext uri="{FF2B5EF4-FFF2-40B4-BE49-F238E27FC236}">
                <a16:creationId xmlns:a16="http://schemas.microsoft.com/office/drawing/2014/main" id="{50FA539B-704E-41C5-8FC4-2AE8871D22BA}"/>
              </a:ext>
            </a:extLst>
          </p:cNvPr>
          <p:cNvSpPr txBox="1"/>
          <p:nvPr/>
        </p:nvSpPr>
        <p:spPr>
          <a:xfrm>
            <a:off x="6012180" y="1905506"/>
            <a:ext cx="4823460" cy="3046988"/>
          </a:xfrm>
          <a:prstGeom prst="rect">
            <a:avLst/>
          </a:prstGeom>
          <a:noFill/>
        </p:spPr>
        <p:txBody>
          <a:bodyPr wrap="square" rtlCol="0">
            <a:spAutoFit/>
          </a:bodyPr>
          <a:lstStyle/>
          <a:p>
            <a:r>
              <a:rPr lang="en-US" sz="1600"/>
              <a:t>The presenters respectfully acknowledge that we live, work, and learn on lands of the Haldimand Treaty of 1784, a formally ratified agreement promising the land in perpetuity to the Six Nations of the Grand River and is within the territory traditionally cared for by the Neutral, Anishinaabe, and Haudenosaunee peoples.</a:t>
            </a:r>
          </a:p>
          <a:p>
            <a:endParaRPr lang="en-US" sz="1600"/>
          </a:p>
          <a:p>
            <a:r>
              <a:rPr lang="en-US" sz="1600">
                <a:ea typeface="+mn-lt"/>
                <a:cs typeface="+mn-lt"/>
              </a:rPr>
              <a:t>This acknowledgement is a small step to challenge colonialism and honour the enduring presence, achievements, and contributions of First Nations, Inuit, and Métis peoples.​</a:t>
            </a:r>
            <a:endParaRPr lang="en-US" sz="1600"/>
          </a:p>
        </p:txBody>
      </p:sp>
      <p:cxnSp>
        <p:nvCxnSpPr>
          <p:cNvPr id="8" name="Straight Connector 7">
            <a:extLst>
              <a:ext uri="{FF2B5EF4-FFF2-40B4-BE49-F238E27FC236}">
                <a16:creationId xmlns:a16="http://schemas.microsoft.com/office/drawing/2014/main" id="{8D11E2AF-067D-952B-4A41-614C2816F35E}"/>
              </a:ext>
              <a:ext uri="{C183D7F6-B498-43B3-948B-1728B52AA6E4}">
                <adec:decorative xmlns:adec="http://schemas.microsoft.com/office/drawing/2017/decorative" val="1"/>
              </a:ext>
            </a:extLst>
          </p:cNvPr>
          <p:cNvCxnSpPr>
            <a:cxnSpLocks/>
          </p:cNvCxnSpPr>
          <p:nvPr/>
        </p:nvCxnSpPr>
        <p:spPr>
          <a:xfrm>
            <a:off x="5484823" y="1664208"/>
            <a:ext cx="0" cy="3529584"/>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09595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BCFD6E7-E2BD-A5E0-574A-064F059D01A3}"/>
              </a:ext>
            </a:extLst>
          </p:cNvPr>
          <p:cNvSpPr>
            <a:spLocks noGrp="1"/>
          </p:cNvSpPr>
          <p:nvPr>
            <p:ph type="body" sz="quarter" idx="13"/>
          </p:nvPr>
        </p:nvSpPr>
        <p:spPr>
          <a:xfrm>
            <a:off x="1550988" y="2497996"/>
            <a:ext cx="9070975" cy="2693435"/>
          </a:xfrm>
        </p:spPr>
        <p:txBody>
          <a:bodyPr>
            <a:normAutofit/>
          </a:bodyPr>
          <a:lstStyle/>
          <a:p>
            <a:pPr marL="457200" indent="-457200" algn="l">
              <a:buFont typeface="Arial" panose="020B0604020202020204" pitchFamily="34" charset="0"/>
              <a:buChar char="•"/>
            </a:pPr>
            <a:r>
              <a:rPr lang="en-CA"/>
              <a:t>Introductions</a:t>
            </a:r>
          </a:p>
          <a:p>
            <a:pPr marL="457200" indent="-457200" algn="l">
              <a:buFont typeface="Arial" panose="020B0604020202020204" pitchFamily="34" charset="0"/>
              <a:buChar char="•"/>
            </a:pPr>
            <a:r>
              <a:rPr lang="en-CA"/>
              <a:t>Panelists will be addressing 5 questions about their experiences with mentoring</a:t>
            </a:r>
          </a:p>
          <a:p>
            <a:pPr marL="457200" indent="-457200" algn="l">
              <a:buFont typeface="Arial" panose="020B0604020202020204" pitchFamily="34" charset="0"/>
              <a:buChar char="•"/>
            </a:pPr>
            <a:r>
              <a:rPr lang="en-CA"/>
              <a:t>The conversation will be followed by a Q&amp;A</a:t>
            </a:r>
          </a:p>
          <a:p>
            <a:pPr algn="l"/>
            <a:endParaRPr lang="en-CA"/>
          </a:p>
        </p:txBody>
      </p:sp>
      <p:sp>
        <p:nvSpPr>
          <p:cNvPr id="3" name="Title 2">
            <a:extLst>
              <a:ext uri="{FF2B5EF4-FFF2-40B4-BE49-F238E27FC236}">
                <a16:creationId xmlns:a16="http://schemas.microsoft.com/office/drawing/2014/main" id="{67FEB7F5-D369-6021-9FF9-29D9F2148128}"/>
              </a:ext>
            </a:extLst>
          </p:cNvPr>
          <p:cNvSpPr>
            <a:spLocks noGrp="1"/>
          </p:cNvSpPr>
          <p:nvPr>
            <p:ph type="title"/>
          </p:nvPr>
        </p:nvSpPr>
        <p:spPr>
          <a:xfrm>
            <a:off x="287591" y="967139"/>
            <a:ext cx="11569729" cy="1046019"/>
          </a:xfrm>
        </p:spPr>
        <p:txBody>
          <a:bodyPr/>
          <a:lstStyle/>
          <a:p>
            <a:r>
              <a:rPr lang="en-CA"/>
              <a:t>Session Agenda</a:t>
            </a:r>
          </a:p>
        </p:txBody>
      </p:sp>
      <p:sp>
        <p:nvSpPr>
          <p:cNvPr id="4" name="Slide Number Placeholder 3">
            <a:extLst>
              <a:ext uri="{FF2B5EF4-FFF2-40B4-BE49-F238E27FC236}">
                <a16:creationId xmlns:a16="http://schemas.microsoft.com/office/drawing/2014/main" id="{CA693AF2-06B3-D59D-D4FF-A165162B6DCB}"/>
              </a:ext>
            </a:extLst>
          </p:cNvPr>
          <p:cNvSpPr>
            <a:spLocks noGrp="1"/>
          </p:cNvSpPr>
          <p:nvPr>
            <p:ph type="sldNum" sz="quarter" idx="12"/>
          </p:nvPr>
        </p:nvSpPr>
        <p:spPr/>
        <p:txBody>
          <a:bodyPr/>
          <a:lstStyle/>
          <a:p>
            <a:fld id="{F28FBB25-AF94-49F3-8CC3-28233D534EC0}" type="slidenum">
              <a:rPr lang="en-CA" smtClean="0"/>
              <a:t>3</a:t>
            </a:fld>
            <a:endParaRPr lang="en-CA"/>
          </a:p>
        </p:txBody>
      </p:sp>
      <p:sp>
        <p:nvSpPr>
          <p:cNvPr id="5" name="TextBox 4">
            <a:extLst>
              <a:ext uri="{FF2B5EF4-FFF2-40B4-BE49-F238E27FC236}">
                <a16:creationId xmlns:a16="http://schemas.microsoft.com/office/drawing/2014/main" id="{A6273162-4FF9-10AA-AE31-B38FF37DE95D}"/>
              </a:ext>
            </a:extLst>
          </p:cNvPr>
          <p:cNvSpPr txBox="1"/>
          <p:nvPr/>
        </p:nvSpPr>
        <p:spPr>
          <a:xfrm>
            <a:off x="1361318" y="5320192"/>
            <a:ext cx="9985108" cy="923330"/>
          </a:xfrm>
          <a:prstGeom prst="rect">
            <a:avLst/>
          </a:prstGeom>
          <a:noFill/>
        </p:spPr>
        <p:txBody>
          <a:bodyPr wrap="square" lIns="91440" tIns="45720" rIns="91440" bIns="45720" rtlCol="0" anchor="t">
            <a:spAutoFit/>
          </a:bodyPr>
          <a:lstStyle/>
          <a:p>
            <a:r>
              <a:rPr lang="en-CA" dirty="0"/>
              <a:t>We will address questions in the order received during the Q&amp;A portion of the session or feel free to reach out to us via email.</a:t>
            </a:r>
          </a:p>
          <a:p>
            <a:endParaRPr lang="en-CA" dirty="0"/>
          </a:p>
        </p:txBody>
      </p:sp>
    </p:spTree>
    <p:custDataLst>
      <p:tags r:id="rId1"/>
    </p:custDataLst>
    <p:extLst>
      <p:ext uri="{BB962C8B-B14F-4D97-AF65-F5344CB8AC3E}">
        <p14:creationId xmlns:p14="http://schemas.microsoft.com/office/powerpoint/2010/main" val="11547102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8F8F98-1ADC-E288-1635-D86711731003}"/>
              </a:ext>
            </a:extLst>
          </p:cNvPr>
          <p:cNvSpPr>
            <a:spLocks noGrp="1"/>
          </p:cNvSpPr>
          <p:nvPr>
            <p:ph type="title"/>
          </p:nvPr>
        </p:nvSpPr>
        <p:spPr>
          <a:xfrm>
            <a:off x="1166763" y="2186306"/>
            <a:ext cx="5125884" cy="895927"/>
          </a:xfrm>
        </p:spPr>
        <p:txBody>
          <a:bodyPr>
            <a:normAutofit fontScale="90000"/>
          </a:bodyPr>
          <a:lstStyle/>
          <a:p>
            <a:br>
              <a:rPr lang="en-US" sz="6000" b="0"/>
            </a:br>
            <a:br>
              <a:rPr lang="en-US" sz="6000" b="0"/>
            </a:br>
            <a:r>
              <a:rPr lang="en-US" sz="4900" b="0"/>
              <a:t>Please introduce yourself and share what sparked your initial interest in mentoring.</a:t>
            </a:r>
            <a:endParaRPr lang="en-CA" sz="4900" b="0"/>
          </a:p>
        </p:txBody>
      </p:sp>
      <p:sp>
        <p:nvSpPr>
          <p:cNvPr id="3" name="Slide Number Placeholder 2">
            <a:extLst>
              <a:ext uri="{FF2B5EF4-FFF2-40B4-BE49-F238E27FC236}">
                <a16:creationId xmlns:a16="http://schemas.microsoft.com/office/drawing/2014/main" id="{9A343A27-5687-D103-593E-1656AB2D927D}"/>
              </a:ext>
            </a:extLst>
          </p:cNvPr>
          <p:cNvSpPr>
            <a:spLocks noGrp="1"/>
          </p:cNvSpPr>
          <p:nvPr>
            <p:ph type="sldNum" sz="quarter" idx="12"/>
          </p:nvPr>
        </p:nvSpPr>
        <p:spPr>
          <a:xfrm>
            <a:off x="0" y="6488747"/>
            <a:ext cx="1016000" cy="250337"/>
          </a:xfrm>
        </p:spPr>
        <p:txBody>
          <a:bodyPr/>
          <a:lstStyle/>
          <a:p>
            <a:fld id="{F28FBB25-AF94-49F3-8CC3-28233D534EC0}" type="slidenum">
              <a:rPr lang="en-CA" smtClean="0"/>
              <a:t>4</a:t>
            </a:fld>
            <a:endParaRPr lang="en-CA"/>
          </a:p>
        </p:txBody>
      </p:sp>
      <p:pic>
        <p:nvPicPr>
          <p:cNvPr id="4" name="Graphic 3" descr="Go back to the table of contents button">
            <a:hlinkClick r:id="rId3" action="ppaction://hlinksldjump"/>
            <a:extLst>
              <a:ext uri="{FF2B5EF4-FFF2-40B4-BE49-F238E27FC236}">
                <a16:creationId xmlns:a16="http://schemas.microsoft.com/office/drawing/2014/main" id="{EAD44B31-FD1D-B365-B6EC-C8AC8C13FD9F}"/>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084999" y="6189129"/>
            <a:ext cx="500742" cy="500742"/>
          </a:xfrm>
          <a:prstGeom prst="rect">
            <a:avLst/>
          </a:prstGeom>
        </p:spPr>
      </p:pic>
      <p:cxnSp>
        <p:nvCxnSpPr>
          <p:cNvPr id="9" name="Straight Connector 8">
            <a:extLst>
              <a:ext uri="{FF2B5EF4-FFF2-40B4-BE49-F238E27FC236}">
                <a16:creationId xmlns:a16="http://schemas.microsoft.com/office/drawing/2014/main" id="{CFFC7E27-4C3F-EEF4-6021-9A916592269F}"/>
              </a:ext>
              <a:ext uri="{C183D7F6-B498-43B3-948B-1728B52AA6E4}">
                <adec:decorative xmlns:adec="http://schemas.microsoft.com/office/drawing/2017/decorative" val="1"/>
              </a:ext>
            </a:extLst>
          </p:cNvPr>
          <p:cNvCxnSpPr>
            <a:cxnSpLocks/>
          </p:cNvCxnSpPr>
          <p:nvPr/>
        </p:nvCxnSpPr>
        <p:spPr>
          <a:xfrm>
            <a:off x="7372728" y="1748790"/>
            <a:ext cx="0" cy="338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11" name="Graphic 10" descr="Connections outline">
            <a:extLst>
              <a:ext uri="{FF2B5EF4-FFF2-40B4-BE49-F238E27FC236}">
                <a16:creationId xmlns:a16="http://schemas.microsoft.com/office/drawing/2014/main" id="{F508FF62-A2F0-540C-ACDC-64AED215A54B}"/>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8549148" y="2421194"/>
            <a:ext cx="1983658" cy="1983658"/>
          </a:xfrm>
          <a:prstGeom prst="rect">
            <a:avLst/>
          </a:prstGeom>
        </p:spPr>
      </p:pic>
    </p:spTree>
    <p:extLst>
      <p:ext uri="{BB962C8B-B14F-4D97-AF65-F5344CB8AC3E}">
        <p14:creationId xmlns:p14="http://schemas.microsoft.com/office/powerpoint/2010/main" val="25197917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407E187-D2F7-3253-34D2-0D7662E6636E}"/>
              </a:ext>
            </a:extLst>
          </p:cNvPr>
          <p:cNvSpPr>
            <a:spLocks noGrp="1"/>
          </p:cNvSpPr>
          <p:nvPr>
            <p:ph type="title"/>
          </p:nvPr>
        </p:nvSpPr>
        <p:spPr>
          <a:xfrm>
            <a:off x="4526280" y="2340620"/>
            <a:ext cx="6131884" cy="3360420"/>
          </a:xfrm>
        </p:spPr>
        <p:txBody>
          <a:bodyPr>
            <a:noAutofit/>
          </a:bodyPr>
          <a:lstStyle/>
          <a:p>
            <a:pPr algn="l">
              <a:lnSpc>
                <a:spcPct val="100000"/>
              </a:lnSpc>
            </a:pPr>
            <a:r>
              <a:rPr lang="en-US" sz="4400" b="0" cap="none">
                <a:solidFill>
                  <a:srgbClr val="000000"/>
                </a:solidFill>
              </a:rPr>
              <a:t>Effective mentoring requires investment and coordination from all involved. How do you create and maintain engagement?</a:t>
            </a:r>
            <a:endParaRPr lang="en-CA" sz="4400" b="0" cap="none"/>
          </a:p>
        </p:txBody>
      </p:sp>
      <p:sp>
        <p:nvSpPr>
          <p:cNvPr id="9" name="Slide Number Placeholder 8">
            <a:extLst>
              <a:ext uri="{FF2B5EF4-FFF2-40B4-BE49-F238E27FC236}">
                <a16:creationId xmlns:a16="http://schemas.microsoft.com/office/drawing/2014/main" id="{70F64E9D-2FC8-1E55-6E71-F45B5E49D5EC}"/>
              </a:ext>
            </a:extLst>
          </p:cNvPr>
          <p:cNvSpPr>
            <a:spLocks noGrp="1"/>
          </p:cNvSpPr>
          <p:nvPr>
            <p:ph type="sldNum" sz="quarter" idx="12"/>
          </p:nvPr>
        </p:nvSpPr>
        <p:spPr>
          <a:xfrm>
            <a:off x="233549" y="6378817"/>
            <a:ext cx="1016000" cy="250337"/>
          </a:xfrm>
        </p:spPr>
        <p:txBody>
          <a:bodyPr/>
          <a:lstStyle/>
          <a:p>
            <a:fld id="{F28FBB25-AF94-49F3-8CC3-28233D534EC0}" type="slidenum">
              <a:rPr lang="en-CA" smtClean="0"/>
              <a:t>5</a:t>
            </a:fld>
            <a:endParaRPr lang="en-CA"/>
          </a:p>
        </p:txBody>
      </p:sp>
      <p:pic>
        <p:nvPicPr>
          <p:cNvPr id="13" name="Graphic 12" descr="Go back to the table of contents button">
            <a:hlinkClick r:id="rId3" action="ppaction://hlinksldjump"/>
            <a:extLst>
              <a:ext uri="{FF2B5EF4-FFF2-40B4-BE49-F238E27FC236}">
                <a16:creationId xmlns:a16="http://schemas.microsoft.com/office/drawing/2014/main" id="{27BCC08D-BA05-41BF-1A16-04F489A19E19}"/>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11457709" y="6128446"/>
            <a:ext cx="500742" cy="500742"/>
          </a:xfrm>
          <a:prstGeom prst="rect">
            <a:avLst/>
          </a:prstGeom>
        </p:spPr>
      </p:pic>
      <p:cxnSp>
        <p:nvCxnSpPr>
          <p:cNvPr id="8" name="Straight Connector 7">
            <a:extLst>
              <a:ext uri="{FF2B5EF4-FFF2-40B4-BE49-F238E27FC236}">
                <a16:creationId xmlns:a16="http://schemas.microsoft.com/office/drawing/2014/main" id="{95A056EB-D0CF-FA63-6675-BD1C67561C70}"/>
              </a:ext>
              <a:ext uri="{C183D7F6-B498-43B3-948B-1728B52AA6E4}">
                <adec:decorative xmlns:adec="http://schemas.microsoft.com/office/drawing/2017/decorative" val="1"/>
              </a:ext>
            </a:extLst>
          </p:cNvPr>
          <p:cNvCxnSpPr>
            <a:cxnSpLocks/>
          </p:cNvCxnSpPr>
          <p:nvPr/>
        </p:nvCxnSpPr>
        <p:spPr>
          <a:xfrm>
            <a:off x="4069080" y="1748790"/>
            <a:ext cx="0" cy="338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 name="Graphic 2" descr="Checklist with solid fill">
            <a:extLst>
              <a:ext uri="{FF2B5EF4-FFF2-40B4-BE49-F238E27FC236}">
                <a16:creationId xmlns:a16="http://schemas.microsoft.com/office/drawing/2014/main" id="{9FDD7EB0-6995-DACE-68A7-7BA4FC311A65}"/>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420750" y="2637504"/>
            <a:ext cx="1698523" cy="1698523"/>
          </a:xfrm>
          <a:prstGeom prst="rect">
            <a:avLst/>
          </a:prstGeom>
        </p:spPr>
      </p:pic>
    </p:spTree>
    <p:extLst>
      <p:ext uri="{BB962C8B-B14F-4D97-AF65-F5344CB8AC3E}">
        <p14:creationId xmlns:p14="http://schemas.microsoft.com/office/powerpoint/2010/main" val="2984095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8140FD-4AB8-F948-ED1E-8F47A8F3E6D2}"/>
              </a:ext>
            </a:extLst>
          </p:cNvPr>
          <p:cNvSpPr>
            <a:spLocks noGrp="1"/>
          </p:cNvSpPr>
          <p:nvPr>
            <p:ph type="sldNum" sz="quarter" idx="12"/>
          </p:nvPr>
        </p:nvSpPr>
        <p:spPr/>
        <p:txBody>
          <a:bodyPr/>
          <a:lstStyle/>
          <a:p>
            <a:fld id="{F28FBB25-AF94-49F3-8CC3-28233D534EC0}" type="slidenum">
              <a:rPr lang="en-CA" smtClean="0"/>
              <a:t>6</a:t>
            </a:fld>
            <a:endParaRPr lang="en-CA"/>
          </a:p>
        </p:txBody>
      </p:sp>
      <p:cxnSp>
        <p:nvCxnSpPr>
          <p:cNvPr id="7" name="Straight Connector 6">
            <a:extLst>
              <a:ext uri="{FF2B5EF4-FFF2-40B4-BE49-F238E27FC236}">
                <a16:creationId xmlns:a16="http://schemas.microsoft.com/office/drawing/2014/main" id="{B9B02E84-5ABD-369D-AED7-A6362A465FDC}"/>
              </a:ext>
              <a:ext uri="{C183D7F6-B498-43B3-948B-1728B52AA6E4}">
                <adec:decorative xmlns:adec="http://schemas.microsoft.com/office/drawing/2017/decorative" val="1"/>
              </a:ext>
            </a:extLst>
          </p:cNvPr>
          <p:cNvCxnSpPr>
            <a:cxnSpLocks/>
          </p:cNvCxnSpPr>
          <p:nvPr/>
        </p:nvCxnSpPr>
        <p:spPr>
          <a:xfrm>
            <a:off x="7372728" y="1748790"/>
            <a:ext cx="0" cy="338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4">
            <a:extLst>
              <a:ext uri="{FF2B5EF4-FFF2-40B4-BE49-F238E27FC236}">
                <a16:creationId xmlns:a16="http://schemas.microsoft.com/office/drawing/2014/main" id="{42CBEACA-93A3-BC00-E374-1D7A26C51547}"/>
              </a:ext>
            </a:extLst>
          </p:cNvPr>
          <p:cNvSpPr txBox="1">
            <a:spLocks/>
          </p:cNvSpPr>
          <p:nvPr/>
        </p:nvSpPr>
        <p:spPr>
          <a:xfrm>
            <a:off x="1061900" y="1748790"/>
            <a:ext cx="5318974" cy="3360420"/>
          </a:xfrm>
          <a:prstGeom prst="rect">
            <a:avLst/>
          </a:prstGeom>
        </p:spPr>
        <p:txBody>
          <a:bodyPr vert="horz" lIns="91440" tIns="45720" rIns="91440" bIns="45720" rtlCol="0" anchor="b">
            <a:noAutofit/>
          </a:bodyPr>
          <a:lstStyle>
            <a:lvl1pPr algn="ctr" defTabSz="914400" rtl="0" eaLnBrk="1" latinLnBrk="0" hangingPunct="1">
              <a:lnSpc>
                <a:spcPct val="85000"/>
              </a:lnSpc>
              <a:spcBef>
                <a:spcPct val="0"/>
              </a:spcBef>
              <a:buNone/>
              <a:defRPr sz="6000" b="1" kern="1200" cap="all" spc="50" baseline="0">
                <a:solidFill>
                  <a:schemeClr val="tx1"/>
                </a:solidFill>
                <a:latin typeface="+mj-lt"/>
                <a:ea typeface="+mj-ea"/>
                <a:cs typeface="+mj-cs"/>
              </a:defRPr>
            </a:lvl1pPr>
          </a:lstStyle>
          <a:p>
            <a:pPr algn="l">
              <a:lnSpc>
                <a:spcPct val="100000"/>
              </a:lnSpc>
            </a:pPr>
            <a:r>
              <a:rPr lang="en-US" sz="4400" b="0" cap="none">
                <a:solidFill>
                  <a:srgbClr val="000000"/>
                </a:solidFill>
              </a:rPr>
              <a:t>Relationships are critical to effective mentoring. How can they be built and nurtured?</a:t>
            </a:r>
            <a:endParaRPr lang="en-CA" sz="4400" b="0" cap="none"/>
          </a:p>
        </p:txBody>
      </p:sp>
      <p:pic>
        <p:nvPicPr>
          <p:cNvPr id="9" name="Graphic 8" descr="Boardroom with solid fill">
            <a:extLst>
              <a:ext uri="{FF2B5EF4-FFF2-40B4-BE49-F238E27FC236}">
                <a16:creationId xmlns:a16="http://schemas.microsoft.com/office/drawing/2014/main" id="{D1B1FF8B-B829-0544-E493-439E196AB4F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679551" y="2247094"/>
            <a:ext cx="2098696" cy="2098696"/>
          </a:xfrm>
          <a:prstGeom prst="rect">
            <a:avLst/>
          </a:prstGeom>
        </p:spPr>
      </p:pic>
    </p:spTree>
    <p:extLst>
      <p:ext uri="{BB962C8B-B14F-4D97-AF65-F5344CB8AC3E}">
        <p14:creationId xmlns:p14="http://schemas.microsoft.com/office/powerpoint/2010/main" val="3828606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605CBAF0-1A60-59A5-055B-A7F64ADDC7BC}"/>
              </a:ext>
            </a:extLst>
          </p:cNvPr>
          <p:cNvSpPr>
            <a:spLocks noGrp="1"/>
          </p:cNvSpPr>
          <p:nvPr>
            <p:ph type="sldNum" sz="quarter" idx="12"/>
          </p:nvPr>
        </p:nvSpPr>
        <p:spPr>
          <a:xfrm>
            <a:off x="0" y="6504019"/>
            <a:ext cx="1016000" cy="250337"/>
          </a:xfrm>
        </p:spPr>
        <p:txBody>
          <a:bodyPr/>
          <a:lstStyle/>
          <a:p>
            <a:fld id="{F28FBB25-AF94-49F3-8CC3-28233D534EC0}" type="slidenum">
              <a:rPr lang="en-CA" smtClean="0"/>
              <a:t>7</a:t>
            </a:fld>
            <a:endParaRPr lang="en-CA"/>
          </a:p>
        </p:txBody>
      </p:sp>
      <p:pic>
        <p:nvPicPr>
          <p:cNvPr id="9" name="Graphic 8" descr="Go back to the table of contents button">
            <a:hlinkClick r:id="rId2" action="ppaction://hlinksldjump"/>
            <a:extLst>
              <a:ext uri="{FF2B5EF4-FFF2-40B4-BE49-F238E27FC236}">
                <a16:creationId xmlns:a16="http://schemas.microsoft.com/office/drawing/2014/main" id="{01CED274-DEF7-9AE2-8AD3-A4161D646D1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1457709" y="6128446"/>
            <a:ext cx="500742" cy="500742"/>
          </a:xfrm>
          <a:prstGeom prst="rect">
            <a:avLst/>
          </a:prstGeom>
        </p:spPr>
      </p:pic>
      <p:cxnSp>
        <p:nvCxnSpPr>
          <p:cNvPr id="7" name="Straight Connector 6">
            <a:extLst>
              <a:ext uri="{FF2B5EF4-FFF2-40B4-BE49-F238E27FC236}">
                <a16:creationId xmlns:a16="http://schemas.microsoft.com/office/drawing/2014/main" id="{E99BF025-E552-EE44-60FC-DB5F471E1C3C}"/>
              </a:ext>
              <a:ext uri="{C183D7F6-B498-43B3-948B-1728B52AA6E4}">
                <adec:decorative xmlns:adec="http://schemas.microsoft.com/office/drawing/2017/decorative" val="1"/>
              </a:ext>
            </a:extLst>
          </p:cNvPr>
          <p:cNvCxnSpPr>
            <a:cxnSpLocks/>
          </p:cNvCxnSpPr>
          <p:nvPr/>
        </p:nvCxnSpPr>
        <p:spPr>
          <a:xfrm>
            <a:off x="4069080" y="1746504"/>
            <a:ext cx="0" cy="338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2" name="Title 4">
            <a:extLst>
              <a:ext uri="{FF2B5EF4-FFF2-40B4-BE49-F238E27FC236}">
                <a16:creationId xmlns:a16="http://schemas.microsoft.com/office/drawing/2014/main" id="{6EA8E90F-A26C-75BC-1FD8-13908103E61E}"/>
              </a:ext>
            </a:extLst>
          </p:cNvPr>
          <p:cNvSpPr txBox="1">
            <a:spLocks/>
          </p:cNvSpPr>
          <p:nvPr/>
        </p:nvSpPr>
        <p:spPr>
          <a:xfrm>
            <a:off x="4850754" y="1748790"/>
            <a:ext cx="4656785" cy="3360420"/>
          </a:xfrm>
          <a:prstGeom prst="rect">
            <a:avLst/>
          </a:prstGeom>
        </p:spPr>
        <p:txBody>
          <a:bodyPr vert="horz" lIns="91440" tIns="45720" rIns="91440" bIns="45720" rtlCol="0" anchor="b">
            <a:noAutofit/>
          </a:bodyPr>
          <a:lstStyle>
            <a:lvl1pPr algn="ctr" defTabSz="914400" rtl="0" eaLnBrk="1" latinLnBrk="0" hangingPunct="1">
              <a:lnSpc>
                <a:spcPct val="85000"/>
              </a:lnSpc>
              <a:spcBef>
                <a:spcPct val="0"/>
              </a:spcBef>
              <a:buNone/>
              <a:defRPr sz="6000" b="1" kern="1200" cap="all" spc="50" baseline="0">
                <a:solidFill>
                  <a:schemeClr val="tx1"/>
                </a:solidFill>
                <a:latin typeface="+mj-lt"/>
                <a:ea typeface="+mj-ea"/>
                <a:cs typeface="+mj-cs"/>
              </a:defRPr>
            </a:lvl1pPr>
          </a:lstStyle>
          <a:p>
            <a:pPr algn="l">
              <a:lnSpc>
                <a:spcPct val="100000"/>
              </a:lnSpc>
            </a:pPr>
            <a:r>
              <a:rPr lang="en-US" sz="4400" b="0" cap="none">
                <a:solidFill>
                  <a:srgbClr val="000000"/>
                </a:solidFill>
              </a:rPr>
              <a:t>Has the mentoring experience impacted your beliefs and/or professional practice?</a:t>
            </a:r>
            <a:endParaRPr lang="en-CA" sz="4400" b="0" cap="none"/>
          </a:p>
        </p:txBody>
      </p:sp>
      <p:pic>
        <p:nvPicPr>
          <p:cNvPr id="14" name="Picture 13">
            <a:extLst>
              <a:ext uri="{FF2B5EF4-FFF2-40B4-BE49-F238E27FC236}">
                <a16:creationId xmlns:a16="http://schemas.microsoft.com/office/drawing/2014/main" id="{E2AC3643-699F-CFB2-B8CC-6BAE5CE5C382}"/>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1253840" y="2216155"/>
            <a:ext cx="1810512" cy="2137472"/>
          </a:xfrm>
          <a:prstGeom prst="rect">
            <a:avLst/>
          </a:prstGeom>
        </p:spPr>
      </p:pic>
    </p:spTree>
    <p:extLst>
      <p:ext uri="{BB962C8B-B14F-4D97-AF65-F5344CB8AC3E}">
        <p14:creationId xmlns:p14="http://schemas.microsoft.com/office/powerpoint/2010/main" val="38542517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B0DE022-AD3F-65E1-B506-8052E1388A6A}"/>
              </a:ext>
            </a:extLst>
          </p:cNvPr>
          <p:cNvSpPr>
            <a:spLocks noGrp="1"/>
          </p:cNvSpPr>
          <p:nvPr>
            <p:ph type="sldNum" sz="quarter" idx="12"/>
          </p:nvPr>
        </p:nvSpPr>
        <p:spPr/>
        <p:txBody>
          <a:bodyPr/>
          <a:lstStyle/>
          <a:p>
            <a:fld id="{F28FBB25-AF94-49F3-8CC3-28233D534EC0}" type="slidenum">
              <a:rPr lang="en-CA" smtClean="0"/>
              <a:t>8</a:t>
            </a:fld>
            <a:endParaRPr lang="en-CA"/>
          </a:p>
        </p:txBody>
      </p:sp>
      <p:cxnSp>
        <p:nvCxnSpPr>
          <p:cNvPr id="5" name="Straight Connector 4">
            <a:extLst>
              <a:ext uri="{FF2B5EF4-FFF2-40B4-BE49-F238E27FC236}">
                <a16:creationId xmlns:a16="http://schemas.microsoft.com/office/drawing/2014/main" id="{6A825E8D-0B7F-2575-93B0-5366D739F412}"/>
              </a:ext>
              <a:ext uri="{C183D7F6-B498-43B3-948B-1728B52AA6E4}">
                <adec:decorative xmlns:adec="http://schemas.microsoft.com/office/drawing/2017/decorative" val="1"/>
              </a:ext>
            </a:extLst>
          </p:cNvPr>
          <p:cNvCxnSpPr>
            <a:cxnSpLocks/>
          </p:cNvCxnSpPr>
          <p:nvPr/>
        </p:nvCxnSpPr>
        <p:spPr>
          <a:xfrm>
            <a:off x="7372728" y="1748790"/>
            <a:ext cx="0" cy="338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 name="Title 4">
            <a:extLst>
              <a:ext uri="{FF2B5EF4-FFF2-40B4-BE49-F238E27FC236}">
                <a16:creationId xmlns:a16="http://schemas.microsoft.com/office/drawing/2014/main" id="{57602BBB-D6DF-E99C-5F70-FD8815107A5C}"/>
              </a:ext>
            </a:extLst>
          </p:cNvPr>
          <p:cNvSpPr txBox="1">
            <a:spLocks/>
          </p:cNvSpPr>
          <p:nvPr/>
        </p:nvSpPr>
        <p:spPr>
          <a:xfrm>
            <a:off x="1468441" y="1729974"/>
            <a:ext cx="4656785" cy="3360420"/>
          </a:xfrm>
          <a:prstGeom prst="rect">
            <a:avLst/>
          </a:prstGeom>
        </p:spPr>
        <p:txBody>
          <a:bodyPr vert="horz" lIns="91440" tIns="45720" rIns="91440" bIns="45720" rtlCol="0" anchor="ctr">
            <a:noAutofit/>
          </a:bodyPr>
          <a:lstStyle>
            <a:lvl1pPr algn="l" defTabSz="914400" rtl="0" eaLnBrk="1" latinLnBrk="0" hangingPunct="1">
              <a:lnSpc>
                <a:spcPct val="85000"/>
              </a:lnSpc>
              <a:spcBef>
                <a:spcPct val="0"/>
              </a:spcBef>
              <a:buNone/>
              <a:defRPr sz="4000" b="1" kern="1200" spc="50" baseline="0">
                <a:solidFill>
                  <a:schemeClr val="tx1"/>
                </a:solidFill>
                <a:latin typeface="+mj-lt"/>
                <a:ea typeface="+mj-ea"/>
                <a:cs typeface="+mj-cs"/>
              </a:defRPr>
            </a:lvl1pPr>
          </a:lstStyle>
          <a:p>
            <a:pPr>
              <a:lnSpc>
                <a:spcPct val="100000"/>
              </a:lnSpc>
            </a:pPr>
            <a:r>
              <a:rPr lang="en-US" sz="4400" b="0">
                <a:solidFill>
                  <a:srgbClr val="333333"/>
                </a:solidFill>
              </a:rPr>
              <a:t>What is the most important lesson or insight you have learned from your mentoring relationship?</a:t>
            </a:r>
            <a:endParaRPr lang="en-CA" sz="4400" b="0"/>
          </a:p>
        </p:txBody>
      </p:sp>
      <p:pic>
        <p:nvPicPr>
          <p:cNvPr id="11" name="Graphic 10" descr="Head with gears with solid fill">
            <a:extLst>
              <a:ext uri="{FF2B5EF4-FFF2-40B4-BE49-F238E27FC236}">
                <a16:creationId xmlns:a16="http://schemas.microsoft.com/office/drawing/2014/main" id="{DCAAF6B4-DFFC-F4EB-77E2-183BFB90AE5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8720335" y="2339501"/>
            <a:ext cx="2037945" cy="2037945"/>
          </a:xfrm>
          <a:prstGeom prst="rect">
            <a:avLst/>
          </a:prstGeom>
        </p:spPr>
      </p:pic>
    </p:spTree>
    <p:extLst>
      <p:ext uri="{BB962C8B-B14F-4D97-AF65-F5344CB8AC3E}">
        <p14:creationId xmlns:p14="http://schemas.microsoft.com/office/powerpoint/2010/main" val="2833693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Title 27">
            <a:extLst>
              <a:ext uri="{FF2B5EF4-FFF2-40B4-BE49-F238E27FC236}">
                <a16:creationId xmlns:a16="http://schemas.microsoft.com/office/drawing/2014/main" id="{9AD66417-2C15-AB3C-CA7D-2ABE895152CD}"/>
              </a:ext>
            </a:extLst>
          </p:cNvPr>
          <p:cNvSpPr>
            <a:spLocks noGrp="1"/>
          </p:cNvSpPr>
          <p:nvPr>
            <p:ph type="title"/>
          </p:nvPr>
        </p:nvSpPr>
        <p:spPr>
          <a:xfrm>
            <a:off x="2326864" y="1578103"/>
            <a:ext cx="3855228" cy="3701794"/>
          </a:xfrm>
        </p:spPr>
        <p:txBody>
          <a:bodyPr>
            <a:noAutofit/>
          </a:bodyPr>
          <a:lstStyle/>
          <a:p>
            <a:pPr>
              <a:lnSpc>
                <a:spcPct val="100000"/>
              </a:lnSpc>
            </a:pPr>
            <a:r>
              <a:rPr lang="en-US" sz="6600" b="0"/>
              <a:t>QUESTIONS &amp; ANSWERS</a:t>
            </a:r>
            <a:endParaRPr lang="en-CA" sz="6600" b="0"/>
          </a:p>
        </p:txBody>
      </p:sp>
      <p:sp>
        <p:nvSpPr>
          <p:cNvPr id="3" name="Slide Number Placeholder 2">
            <a:extLst>
              <a:ext uri="{FF2B5EF4-FFF2-40B4-BE49-F238E27FC236}">
                <a16:creationId xmlns:a16="http://schemas.microsoft.com/office/drawing/2014/main" id="{F02FBD97-9CC9-3A83-EBC9-C8CEE4368B0B}"/>
              </a:ext>
            </a:extLst>
          </p:cNvPr>
          <p:cNvSpPr>
            <a:spLocks noGrp="1"/>
          </p:cNvSpPr>
          <p:nvPr>
            <p:ph type="sldNum" sz="quarter" idx="12"/>
          </p:nvPr>
        </p:nvSpPr>
        <p:spPr>
          <a:xfrm>
            <a:off x="0" y="6423892"/>
            <a:ext cx="1016000" cy="250337"/>
          </a:xfrm>
        </p:spPr>
        <p:txBody>
          <a:bodyPr/>
          <a:lstStyle/>
          <a:p>
            <a:fld id="{F28FBB25-AF94-49F3-8CC3-28233D534EC0}" type="slidenum">
              <a:rPr lang="en-CA" smtClean="0"/>
              <a:t>9</a:t>
            </a:fld>
            <a:endParaRPr lang="en-CA"/>
          </a:p>
        </p:txBody>
      </p:sp>
      <p:pic>
        <p:nvPicPr>
          <p:cNvPr id="5" name="Graphic 4" descr="Go back to the table of contents button">
            <a:hlinkClick r:id="rId3" action="ppaction://hlinksldjump"/>
            <a:extLst>
              <a:ext uri="{FF2B5EF4-FFF2-40B4-BE49-F238E27FC236}">
                <a16:creationId xmlns:a16="http://schemas.microsoft.com/office/drawing/2014/main" id="{42514A15-B1CC-093D-51F6-A0A3D7C3D441}"/>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p:blipFill>
        <p:spPr>
          <a:xfrm>
            <a:off x="9077160" y="6173487"/>
            <a:ext cx="500742" cy="500742"/>
          </a:xfrm>
          <a:prstGeom prst="rect">
            <a:avLst/>
          </a:prstGeom>
        </p:spPr>
      </p:pic>
      <p:cxnSp>
        <p:nvCxnSpPr>
          <p:cNvPr id="19" name="Straight Connector 18">
            <a:extLst>
              <a:ext uri="{FF2B5EF4-FFF2-40B4-BE49-F238E27FC236}">
                <a16:creationId xmlns:a16="http://schemas.microsoft.com/office/drawing/2014/main" id="{58A0A3AF-EE18-430C-FDA4-5E15B047C496}"/>
              </a:ext>
              <a:ext uri="{C183D7F6-B498-43B3-948B-1728B52AA6E4}">
                <adec:decorative xmlns:adec="http://schemas.microsoft.com/office/drawing/2017/decorative" val="1"/>
              </a:ext>
            </a:extLst>
          </p:cNvPr>
          <p:cNvCxnSpPr>
            <a:cxnSpLocks/>
          </p:cNvCxnSpPr>
          <p:nvPr/>
        </p:nvCxnSpPr>
        <p:spPr>
          <a:xfrm>
            <a:off x="7283423" y="1734733"/>
            <a:ext cx="0" cy="3388535"/>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Graphic 3" descr="Badge Question Mark with solid fill">
            <a:extLst>
              <a:ext uri="{FF2B5EF4-FFF2-40B4-BE49-F238E27FC236}">
                <a16:creationId xmlns:a16="http://schemas.microsoft.com/office/drawing/2014/main" id="{60C56039-E381-9BB3-CB18-04F3B0D1AC39}"/>
              </a:ext>
            </a:extLst>
          </p:cNvPr>
          <p:cNvPicPr>
            <a:picLocks noChangeAspect="1"/>
          </p:cNvPicPr>
          <p:nvPr/>
        </p:nvPicPr>
        <p:blipFill>
          <a:blip r:embed="rId6">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7846654" y="2037734"/>
            <a:ext cx="3078867" cy="3078867"/>
          </a:xfrm>
          <a:prstGeom prst="rect">
            <a:avLst/>
          </a:prstGeom>
        </p:spPr>
      </p:pic>
    </p:spTree>
    <p:extLst>
      <p:ext uri="{BB962C8B-B14F-4D97-AF65-F5344CB8AC3E}">
        <p14:creationId xmlns:p14="http://schemas.microsoft.com/office/powerpoint/2010/main" val="513167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B536D741-BDEE-36EC-01B9-08693E2B4FB5}"/>
              </a:ext>
            </a:extLst>
          </p:cNvPr>
          <p:cNvSpPr>
            <a:spLocks noGrp="1"/>
          </p:cNvSpPr>
          <p:nvPr>
            <p:ph type="title"/>
          </p:nvPr>
        </p:nvSpPr>
        <p:spPr>
          <a:xfrm>
            <a:off x="259883" y="434108"/>
            <a:ext cx="11569729" cy="895927"/>
          </a:xfrm>
        </p:spPr>
        <p:txBody>
          <a:bodyPr>
            <a:normAutofit fontScale="90000"/>
          </a:bodyPr>
          <a:lstStyle/>
          <a:p>
            <a:r>
              <a:rPr lang="en-US" sz="6000" b="0"/>
              <a:t>Credits, Licensing, and Contact Information</a:t>
            </a:r>
            <a:endParaRPr lang="en-CA" sz="6000" b="0"/>
          </a:p>
        </p:txBody>
      </p:sp>
      <p:sp>
        <p:nvSpPr>
          <p:cNvPr id="7" name="TextBox 6">
            <a:extLst>
              <a:ext uri="{FF2B5EF4-FFF2-40B4-BE49-F238E27FC236}">
                <a16:creationId xmlns:a16="http://schemas.microsoft.com/office/drawing/2014/main" id="{496FCE67-3E1D-6504-CF10-FB384EDEEBB8}"/>
              </a:ext>
            </a:extLst>
          </p:cNvPr>
          <p:cNvSpPr txBox="1"/>
          <p:nvPr/>
        </p:nvSpPr>
        <p:spPr>
          <a:xfrm>
            <a:off x="6170992" y="1641301"/>
            <a:ext cx="5236148" cy="4263387"/>
          </a:xfrm>
          <a:prstGeom prst="rect">
            <a:avLst/>
          </a:prstGeom>
          <a:effectLst>
            <a:outerShdw blurRad="63500" sx="102000" sy="102000" algn="ctr" rotWithShape="0">
              <a:prstClr val="black">
                <a:alpha val="40000"/>
              </a:prstClr>
            </a:outerShdw>
          </a:effectLst>
        </p:spPr>
        <p:txBody>
          <a:bodyPr vert="horz" lIns="91440" tIns="45720" rIns="91440" bIns="45720" rtlCol="0">
            <a:normAutofit/>
          </a:bodyPr>
          <a:lstStyle/>
          <a:p>
            <a:pPr marL="0" marR="0">
              <a:lnSpc>
                <a:spcPct val="90000"/>
              </a:lnSpc>
              <a:spcBef>
                <a:spcPts val="800"/>
              </a:spcBef>
              <a:spcAft>
                <a:spcPts val="800"/>
              </a:spcAft>
              <a:buClr>
                <a:schemeClr val="tx1"/>
              </a:buClr>
              <a:buSzPct val="85000"/>
            </a:pPr>
            <a:r>
              <a:rPr lang="en-US" sz="1400" b="1"/>
              <a:t>Panelists</a:t>
            </a:r>
            <a:r>
              <a:rPr lang="en-US" sz="1400">
                <a:effectLst/>
              </a:rPr>
              <a:t>: </a:t>
            </a:r>
          </a:p>
          <a:p>
            <a:pPr marL="0" marR="0">
              <a:lnSpc>
                <a:spcPct val="110000"/>
              </a:lnSpc>
              <a:buClr>
                <a:schemeClr val="tx1"/>
              </a:buClr>
              <a:buSzPct val="85000"/>
            </a:pPr>
            <a:r>
              <a:rPr lang="en-US" sz="1400">
                <a:effectLst/>
              </a:rPr>
              <a:t>Kari D. Weaver, </a:t>
            </a:r>
            <a:r>
              <a:rPr lang="en-US" sz="1400">
                <a:effectLst/>
                <a:hlinkClick r:id="rId3"/>
              </a:rPr>
              <a:t>kdweaver@uwaterloo.ca</a:t>
            </a:r>
            <a:r>
              <a:rPr lang="en-US" sz="1400">
                <a:effectLst/>
              </a:rPr>
              <a:t> </a:t>
            </a:r>
          </a:p>
          <a:p>
            <a:pPr marL="0" marR="0">
              <a:lnSpc>
                <a:spcPct val="110000"/>
              </a:lnSpc>
              <a:buClr>
                <a:schemeClr val="tx1"/>
              </a:buClr>
              <a:buSzPct val="85000"/>
            </a:pPr>
            <a:r>
              <a:rPr lang="en-US" sz="1400">
                <a:effectLst/>
              </a:rPr>
              <a:t>Michael Chee, </a:t>
            </a:r>
            <a:r>
              <a:rPr lang="en-US" sz="1400">
                <a:effectLst/>
                <a:hlinkClick r:id="rId4"/>
              </a:rPr>
              <a:t>mchee@uwaterloo.ca</a:t>
            </a:r>
            <a:r>
              <a:rPr lang="en-US" sz="1400">
                <a:effectLst/>
              </a:rPr>
              <a:t> </a:t>
            </a:r>
          </a:p>
          <a:p>
            <a:pPr marL="0" marR="0">
              <a:lnSpc>
                <a:spcPct val="110000"/>
              </a:lnSpc>
              <a:buClr>
                <a:schemeClr val="tx1"/>
              </a:buClr>
              <a:buSzPct val="85000"/>
            </a:pPr>
            <a:r>
              <a:rPr lang="en-US" sz="1400">
                <a:effectLst/>
              </a:rPr>
              <a:t>Stephanie Mutch, </a:t>
            </a:r>
            <a:r>
              <a:rPr lang="en-US" sz="1400">
                <a:effectLst/>
                <a:hlinkClick r:id="rId5"/>
              </a:rPr>
              <a:t>smutch@uwaterloo.ca</a:t>
            </a:r>
            <a:r>
              <a:rPr lang="en-US" sz="1400">
                <a:effectLst/>
              </a:rPr>
              <a:t> </a:t>
            </a:r>
          </a:p>
          <a:p>
            <a:pPr marL="0" marR="0">
              <a:lnSpc>
                <a:spcPct val="110000"/>
              </a:lnSpc>
              <a:buClr>
                <a:schemeClr val="tx1"/>
              </a:buClr>
              <a:buSzPct val="85000"/>
            </a:pPr>
            <a:r>
              <a:rPr lang="en-US" sz="1400">
                <a:effectLst/>
              </a:rPr>
              <a:t>Kate Mercer, </a:t>
            </a:r>
            <a:r>
              <a:rPr lang="en-US" sz="1400">
                <a:effectLst/>
                <a:hlinkClick r:id="rId6"/>
              </a:rPr>
              <a:t>kate.mercer@uwaterloo.ca</a:t>
            </a:r>
            <a:r>
              <a:rPr lang="en-US" sz="1400">
                <a:effectLst/>
              </a:rPr>
              <a:t> </a:t>
            </a:r>
          </a:p>
          <a:p>
            <a:pPr marL="0" marR="0">
              <a:lnSpc>
                <a:spcPct val="90000"/>
              </a:lnSpc>
              <a:spcBef>
                <a:spcPts val="800"/>
              </a:spcBef>
              <a:spcAft>
                <a:spcPts val="800"/>
              </a:spcAft>
              <a:buClr>
                <a:schemeClr val="tx1"/>
              </a:buClr>
              <a:buSzPct val="85000"/>
            </a:pPr>
            <a:r>
              <a:rPr lang="en-US" sz="1400">
                <a:effectLst/>
              </a:rPr>
              <a:t>This presentation is licensed under a Creative Commons 4.0 Attribution- Non-Commercial License (CC 4.0 BY-NC).</a:t>
            </a:r>
          </a:p>
          <a:p>
            <a:pPr marL="0" marR="0">
              <a:lnSpc>
                <a:spcPct val="90000"/>
              </a:lnSpc>
              <a:spcBef>
                <a:spcPts val="800"/>
              </a:spcBef>
              <a:spcAft>
                <a:spcPts val="800"/>
              </a:spcAft>
              <a:buClr>
                <a:schemeClr val="tx1"/>
              </a:buClr>
              <a:buSzPct val="85000"/>
            </a:pPr>
            <a:r>
              <a:rPr lang="en-US" sz="1400" b="1">
                <a:effectLst/>
              </a:rPr>
              <a:t>Special appreciation: </a:t>
            </a:r>
            <a:r>
              <a:rPr lang="en-US" sz="1400">
                <a:effectLst/>
              </a:rPr>
              <a:t>The presenters would like to thank Stef Voichita for the creation of the base design of these slides.</a:t>
            </a:r>
            <a:r>
              <a:rPr lang="en-US" sz="1400" b="1">
                <a:effectLst/>
              </a:rPr>
              <a:t> </a:t>
            </a:r>
          </a:p>
          <a:p>
            <a:pPr marL="0" marR="0">
              <a:lnSpc>
                <a:spcPct val="90000"/>
              </a:lnSpc>
              <a:spcBef>
                <a:spcPts val="800"/>
              </a:spcBef>
              <a:spcAft>
                <a:spcPts val="800"/>
              </a:spcAft>
              <a:buClr>
                <a:schemeClr val="tx1"/>
              </a:buClr>
              <a:buSzPct val="85000"/>
            </a:pPr>
            <a:r>
              <a:rPr lang="en-US" sz="1400" b="1">
                <a:effectLst/>
              </a:rPr>
              <a:t>Attribution may be indicated as follows</a:t>
            </a:r>
            <a:r>
              <a:rPr lang="en-US" sz="1400">
                <a:effectLst/>
              </a:rPr>
              <a:t>:</a:t>
            </a:r>
            <a:br>
              <a:rPr lang="en-US" sz="1400">
                <a:effectLst/>
              </a:rPr>
            </a:br>
            <a:r>
              <a:rPr lang="en-US" sz="1400">
                <a:effectLst/>
              </a:rPr>
              <a:t>Weaver, K. D., Chee, M., Mutch, S., &amp; Mercer, K. (2023, Feb. 2). </a:t>
            </a:r>
            <a:r>
              <a:rPr lang="en-US" sz="1400" i="1">
                <a:effectLst/>
              </a:rPr>
              <a:t>Both sides now: Growth through shared learning in mentoring relationships </a:t>
            </a:r>
            <a:r>
              <a:rPr lang="en-US" sz="1400">
                <a:effectLst/>
              </a:rPr>
              <a:t>[Conference session]. OLA </a:t>
            </a:r>
            <a:r>
              <a:rPr lang="en-US" sz="1400" err="1">
                <a:effectLst/>
              </a:rPr>
              <a:t>SuperConference</a:t>
            </a:r>
            <a:r>
              <a:rPr lang="en-US" sz="1400">
                <a:effectLst/>
              </a:rPr>
              <a:t>, Toronto, Ontario. Link to repository. Used under CC 4.0 BY-NC.</a:t>
            </a:r>
          </a:p>
          <a:p>
            <a:pPr>
              <a:lnSpc>
                <a:spcPct val="90000"/>
              </a:lnSpc>
              <a:spcBef>
                <a:spcPts val="800"/>
              </a:spcBef>
              <a:spcAft>
                <a:spcPts val="800"/>
              </a:spcAft>
              <a:buClr>
                <a:schemeClr val="tx1"/>
              </a:buClr>
              <a:buSzPct val="85000"/>
            </a:pPr>
            <a:r>
              <a:rPr lang="en-US" sz="1400">
                <a:effectLst/>
              </a:rPr>
              <a:t>For </a:t>
            </a:r>
            <a:r>
              <a:rPr lang="en-US" sz="1400" b="1">
                <a:effectLst/>
              </a:rPr>
              <a:t>more information</a:t>
            </a:r>
            <a:r>
              <a:rPr lang="en-US" sz="1400">
                <a:effectLst/>
              </a:rPr>
              <a:t>, please email </a:t>
            </a:r>
            <a:r>
              <a:rPr lang="en-US" sz="1400">
                <a:effectLst/>
                <a:hlinkClick r:id="rId3"/>
              </a:rPr>
              <a:t>kdweaver@uwaterloo.ca</a:t>
            </a:r>
            <a:r>
              <a:rPr lang="en-US" sz="1400">
                <a:effectLst/>
              </a:rPr>
              <a:t>. </a:t>
            </a:r>
            <a:endParaRPr lang="en-US" sz="1400"/>
          </a:p>
          <a:p>
            <a:pPr marL="0" marR="0">
              <a:lnSpc>
                <a:spcPct val="90000"/>
              </a:lnSpc>
              <a:spcBef>
                <a:spcPts val="800"/>
              </a:spcBef>
              <a:spcAft>
                <a:spcPts val="800"/>
              </a:spcAft>
              <a:buClr>
                <a:schemeClr val="tx1"/>
              </a:buClr>
              <a:buSzPct val="85000"/>
            </a:pPr>
            <a:endParaRPr lang="en-US" sz="1500">
              <a:effectLst/>
            </a:endParaRPr>
          </a:p>
        </p:txBody>
      </p:sp>
      <p:sp>
        <p:nvSpPr>
          <p:cNvPr id="5" name="Slide Number Placeholder 4">
            <a:extLst>
              <a:ext uri="{FF2B5EF4-FFF2-40B4-BE49-F238E27FC236}">
                <a16:creationId xmlns:a16="http://schemas.microsoft.com/office/drawing/2014/main" id="{21C8BAAB-EA6A-6CC3-0BAF-A3325D414597}"/>
              </a:ext>
            </a:extLst>
          </p:cNvPr>
          <p:cNvSpPr>
            <a:spLocks noGrp="1"/>
          </p:cNvSpPr>
          <p:nvPr>
            <p:ph type="sldNum" sz="quarter" idx="12"/>
          </p:nvPr>
        </p:nvSpPr>
        <p:spPr>
          <a:xfrm>
            <a:off x="0" y="6423892"/>
            <a:ext cx="1016000" cy="250337"/>
          </a:xfrm>
        </p:spPr>
        <p:txBody>
          <a:bodyPr vert="horz" lIns="91440" tIns="45720" rIns="91440" bIns="45720" rtlCol="0" anchor="ctr">
            <a:normAutofit/>
          </a:bodyPr>
          <a:lstStyle/>
          <a:p>
            <a:pPr>
              <a:spcAft>
                <a:spcPts val="600"/>
              </a:spcAft>
            </a:pPr>
            <a:fld id="{F28FBB25-AF94-49F3-8CC3-28233D534EC0}" type="slidenum">
              <a:rPr lang="en-CA" smtClean="0"/>
              <a:pPr>
                <a:spcAft>
                  <a:spcPts val="600"/>
                </a:spcAft>
              </a:pPr>
              <a:t>10</a:t>
            </a:fld>
            <a:endParaRPr lang="en-CA"/>
          </a:p>
        </p:txBody>
      </p:sp>
      <p:pic>
        <p:nvPicPr>
          <p:cNvPr id="12" name="Graphic 11" descr="Go back to the table of contents button">
            <a:hlinkClick r:id="rId7" action="ppaction://hlinksldjump"/>
            <a:extLst>
              <a:ext uri="{FF2B5EF4-FFF2-40B4-BE49-F238E27FC236}">
                <a16:creationId xmlns:a16="http://schemas.microsoft.com/office/drawing/2014/main" id="{2A241668-6D6D-B80C-9A1E-9FBD0559D49A}"/>
              </a:ext>
            </a:extLst>
          </p:cNvPr>
          <p:cNvPicPr>
            <a:picLocks noChangeAspect="1"/>
          </p:cNvPicPr>
          <p:nvPr/>
        </p:nvPicPr>
        <p:blipFill>
          <a:blip r:embed="rId8">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p:blipFill>
        <p:spPr>
          <a:xfrm>
            <a:off x="9077160" y="6173487"/>
            <a:ext cx="500742" cy="500742"/>
          </a:xfrm>
          <a:prstGeom prst="rect">
            <a:avLst/>
          </a:prstGeom>
        </p:spPr>
      </p:pic>
      <p:pic>
        <p:nvPicPr>
          <p:cNvPr id="11" name="Picture 10">
            <a:extLst>
              <a:ext uri="{FF2B5EF4-FFF2-40B4-BE49-F238E27FC236}">
                <a16:creationId xmlns:a16="http://schemas.microsoft.com/office/drawing/2014/main" id="{7188C68C-F60C-FE5C-43FB-BA9C872F6D03}"/>
              </a:ext>
              <a:ext uri="{C183D7F6-B498-43B3-948B-1728B52AA6E4}">
                <adec:decorative xmlns:adec="http://schemas.microsoft.com/office/drawing/2017/decorative" val="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008671" y="1992481"/>
            <a:ext cx="3657600" cy="2873039"/>
          </a:xfrm>
          <a:prstGeom prst="rect">
            <a:avLst/>
          </a:prstGeom>
          <a:noFill/>
        </p:spPr>
      </p:pic>
    </p:spTree>
    <p:extLst>
      <p:ext uri="{BB962C8B-B14F-4D97-AF65-F5344CB8AC3E}">
        <p14:creationId xmlns:p14="http://schemas.microsoft.com/office/powerpoint/2010/main" val="29066630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0061992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1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Waterloo16-9">
  <a:themeElements>
    <a:clrScheme name="Waterloo2016">
      <a:dk1>
        <a:sysClr val="windowText" lastClr="000000"/>
      </a:dk1>
      <a:lt1>
        <a:sysClr val="window" lastClr="FFFFFF"/>
      </a:lt1>
      <a:dk2>
        <a:srgbClr val="757575"/>
      </a:dk2>
      <a:lt2>
        <a:srgbClr val="D6D6D6"/>
      </a:lt2>
      <a:accent1>
        <a:srgbClr val="FFD54F"/>
      </a:accent1>
      <a:accent2>
        <a:srgbClr val="0C0C0C"/>
      </a:accent2>
      <a:accent3>
        <a:srgbClr val="AEAEAE"/>
      </a:accent3>
      <a:accent4>
        <a:srgbClr val="B71233"/>
      </a:accent4>
      <a:accent5>
        <a:srgbClr val="7F7F7F"/>
      </a:accent5>
      <a:accent6>
        <a:srgbClr val="0073CE"/>
      </a:accent6>
      <a:hlink>
        <a:srgbClr val="353535"/>
      </a:hlink>
      <a:folHlink>
        <a:srgbClr val="595959"/>
      </a:folHlink>
    </a:clrScheme>
    <a:fontScheme name="Custom 1">
      <a:majorFont>
        <a:latin typeface="Barlow Condensed"/>
        <a:ea typeface=""/>
        <a:cs typeface=""/>
      </a:majorFont>
      <a:minorFont>
        <a:latin typeface="Georg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Waterloo16-9" id="{4ABAFE97-44DA-4876-8578-B7C3A173005F}" vid="{9AF6AA10-EE13-4F57-9C60-CD0096007960}"/>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Waterloo16-9</Template>
  <TotalTime>0</TotalTime>
  <Words>479</Words>
  <Application>Microsoft Office PowerPoint</Application>
  <PresentationFormat>Widescreen</PresentationFormat>
  <Paragraphs>44</Paragraphs>
  <Slides>11</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vt:i4>
      </vt:variant>
    </vt:vector>
  </HeadingPairs>
  <TitlesOfParts>
    <vt:vector size="19" baseType="lpstr">
      <vt:lpstr>Arial</vt:lpstr>
      <vt:lpstr>Barlow Condensed</vt:lpstr>
      <vt:lpstr>Calibri</vt:lpstr>
      <vt:lpstr>Georgia</vt:lpstr>
      <vt:lpstr>Open Sans</vt:lpstr>
      <vt:lpstr>Verdana</vt:lpstr>
      <vt:lpstr>Wingdings</vt:lpstr>
      <vt:lpstr>Waterloo16-9</vt:lpstr>
      <vt:lpstr>BOTH SIDES NOW: GROWTH THROUGH SHARED LEARNING IN MENTORING RELATIONSHIPS</vt:lpstr>
      <vt:lpstr>Land  Acknowledgement</vt:lpstr>
      <vt:lpstr>Session Agenda</vt:lpstr>
      <vt:lpstr>  Please introduce yourself and share what sparked your initial interest in mentoring.</vt:lpstr>
      <vt:lpstr>Effective mentoring requires investment and coordination from all involved. How do you create and maintain engagement?</vt:lpstr>
      <vt:lpstr>PowerPoint Presentation</vt:lpstr>
      <vt:lpstr>PowerPoint Presentation</vt:lpstr>
      <vt:lpstr>PowerPoint Presentation</vt:lpstr>
      <vt:lpstr>QUESTIONS &amp; ANSWERS</vt:lpstr>
      <vt:lpstr>Credits, Licensing, and Contact Information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Taking Control of Your Academic Identity </dc:title>
  <dc:creator>Laura Bredahl</dc:creator>
  <cp:lastModifiedBy>Kari Weaver</cp:lastModifiedBy>
  <cp:revision>1</cp:revision>
  <dcterms:created xsi:type="dcterms:W3CDTF">2022-09-13T13:30:20Z</dcterms:created>
  <dcterms:modified xsi:type="dcterms:W3CDTF">2023-01-16T20:54:37Z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GUID">
    <vt:lpwstr>6E44A21C-93A9-4AB1-8532-05593F8ABD0F</vt:lpwstr>
  </property>
  <property fmtid="{D5CDD505-2E9C-101B-9397-08002B2CF9AE}" pid="3" name="ArticulatePath">
    <vt:lpwstr>https://uofwaterloo-my.sharepoint.com/personal/kdweaver_uwaterloo_ca/Documents/OLAMentoring2023</vt:lpwstr>
  </property>
</Properties>
</file>