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20"/>
  </p:notesMasterIdLst>
  <p:sldIdLst>
    <p:sldId id="256" r:id="rId5"/>
    <p:sldId id="315" r:id="rId6"/>
    <p:sldId id="314" r:id="rId7"/>
    <p:sldId id="257" r:id="rId8"/>
    <p:sldId id="310" r:id="rId9"/>
    <p:sldId id="316" r:id="rId10"/>
    <p:sldId id="311" r:id="rId11"/>
    <p:sldId id="270" r:id="rId12"/>
    <p:sldId id="272" r:id="rId13"/>
    <p:sldId id="317" r:id="rId14"/>
    <p:sldId id="273" r:id="rId15"/>
    <p:sldId id="274" r:id="rId16"/>
    <p:sldId id="318" r:id="rId17"/>
    <p:sldId id="313" r:id="rId18"/>
    <p:sldId id="319"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e Mercer" initials="KM" lastIdx="1" clrIdx="0">
    <p:extLst>
      <p:ext uri="{19B8F6BF-5375-455C-9EA6-DF929625EA0E}">
        <p15:presenceInfo xmlns:p15="http://schemas.microsoft.com/office/powerpoint/2012/main" userId="S::kmercer@uwaterloo.ca::3402aa73-a13d-4c31-b097-a3e90d15703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4B429"/>
    <a:srgbClr val="FFD54F"/>
    <a:srgbClr val="FFEA3D"/>
    <a:srgbClr val="FFFFAA"/>
    <a:srgbClr val="E0249A"/>
    <a:srgbClr val="0073CF"/>
    <a:srgbClr val="57068C"/>
    <a:srgbClr val="FFDB43"/>
    <a:srgbClr val="FDD541"/>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DE11A4-969B-49F0-87B0-D81D869E1B74}" v="70" dt="2021-01-26T18:33:17.745"/>
    <p1510:client id="{8DD7065A-0857-489B-A3B7-FC3120CA11B6}" v="18" dt="2021-01-26T18:27:36.1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8" autoAdjust="0"/>
    <p:restoredTop sz="75676" autoAdjust="0"/>
  </p:normalViewPr>
  <p:slideViewPr>
    <p:cSldViewPr snapToGrid="0">
      <p:cViewPr varScale="1">
        <p:scale>
          <a:sx n="86" d="100"/>
          <a:sy n="86" d="100"/>
        </p:scale>
        <p:origin x="1494" y="60"/>
      </p:cViewPr>
      <p:guideLst>
        <p:guide orient="horz" pos="2160"/>
        <p:guide pos="3840"/>
      </p:guideLst>
    </p:cSldViewPr>
  </p:slideViewPr>
  <p:notesTextViewPr>
    <p:cViewPr>
      <p:scale>
        <a:sx n="1" d="1"/>
        <a:sy n="1" d="1"/>
      </p:scale>
      <p:origin x="0" y="0"/>
    </p:cViewPr>
  </p:notesTextViewPr>
  <p:sorterViewPr>
    <p:cViewPr>
      <p:scale>
        <a:sx n="30" d="100"/>
        <a:sy n="3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 Weaver" userId="S::kdweaver@uwaterloo.ca::68b2b4d6-fbd0-4391-879c-8a579104e88a" providerId="AD" clId="Web-{07DE11A4-969B-49F0-87B0-D81D869E1B74}"/>
    <pc:docChg chg="modSld">
      <pc:chgData name="Kari Weaver" userId="S::kdweaver@uwaterloo.ca::68b2b4d6-fbd0-4391-879c-8a579104e88a" providerId="AD" clId="Web-{07DE11A4-969B-49F0-87B0-D81D869E1B74}" dt="2021-01-26T18:33:17.745" v="38" actId="20577"/>
      <pc:docMkLst>
        <pc:docMk/>
      </pc:docMkLst>
      <pc:sldChg chg="modSp">
        <pc:chgData name="Kari Weaver" userId="S::kdweaver@uwaterloo.ca::68b2b4d6-fbd0-4391-879c-8a579104e88a" providerId="AD" clId="Web-{07DE11A4-969B-49F0-87B0-D81D869E1B74}" dt="2021-01-26T18:31:03.307" v="34" actId="1076"/>
        <pc:sldMkLst>
          <pc:docMk/>
          <pc:sldMk cId="114863653" sldId="256"/>
        </pc:sldMkLst>
        <pc:spChg chg="mod">
          <ac:chgData name="Kari Weaver" userId="S::kdweaver@uwaterloo.ca::68b2b4d6-fbd0-4391-879c-8a579104e88a" providerId="AD" clId="Web-{07DE11A4-969B-49F0-87B0-D81D869E1B74}" dt="2021-01-26T18:31:03.307" v="34" actId="1076"/>
          <ac:spMkLst>
            <pc:docMk/>
            <pc:sldMk cId="114863653" sldId="256"/>
            <ac:spMk id="3" creationId="{00000000-0000-0000-0000-000000000000}"/>
          </ac:spMkLst>
        </pc:spChg>
      </pc:sldChg>
      <pc:sldChg chg="addSp delSp modSp">
        <pc:chgData name="Kari Weaver" userId="S::kdweaver@uwaterloo.ca::68b2b4d6-fbd0-4391-879c-8a579104e88a" providerId="AD" clId="Web-{07DE11A4-969B-49F0-87B0-D81D869E1B74}" dt="2021-01-26T18:31:23.479" v="35"/>
        <pc:sldMkLst>
          <pc:docMk/>
          <pc:sldMk cId="1009090616" sldId="313"/>
        </pc:sldMkLst>
        <pc:spChg chg="add mod">
          <ac:chgData name="Kari Weaver" userId="S::kdweaver@uwaterloo.ca::68b2b4d6-fbd0-4391-879c-8a579104e88a" providerId="AD" clId="Web-{07DE11A4-969B-49F0-87B0-D81D869E1B74}" dt="2021-01-26T18:31:23.479" v="35"/>
          <ac:spMkLst>
            <pc:docMk/>
            <pc:sldMk cId="1009090616" sldId="313"/>
            <ac:spMk id="3" creationId="{F5AD55CA-27F6-4C66-B774-F9E14C24F605}"/>
          </ac:spMkLst>
        </pc:spChg>
        <pc:picChg chg="del">
          <ac:chgData name="Kari Weaver" userId="S::kdweaver@uwaterloo.ca::68b2b4d6-fbd0-4391-879c-8a579104e88a" providerId="AD" clId="Web-{07DE11A4-969B-49F0-87B0-D81D869E1B74}" dt="2021-01-26T18:31:23.479" v="35"/>
          <ac:picMkLst>
            <pc:docMk/>
            <pc:sldMk cId="1009090616" sldId="313"/>
            <ac:picMk id="1026" creationId="{00000000-0000-0000-0000-000000000000}"/>
          </ac:picMkLst>
        </pc:picChg>
      </pc:sldChg>
      <pc:sldChg chg="modSp">
        <pc:chgData name="Kari Weaver" userId="S::kdweaver@uwaterloo.ca::68b2b4d6-fbd0-4391-879c-8a579104e88a" providerId="AD" clId="Web-{07DE11A4-969B-49F0-87B0-D81D869E1B74}" dt="2021-01-26T18:33:17.745" v="38" actId="20577"/>
        <pc:sldMkLst>
          <pc:docMk/>
          <pc:sldMk cId="701710198" sldId="319"/>
        </pc:sldMkLst>
        <pc:spChg chg="mod">
          <ac:chgData name="Kari Weaver" userId="S::kdweaver@uwaterloo.ca::68b2b4d6-fbd0-4391-879c-8a579104e88a" providerId="AD" clId="Web-{07DE11A4-969B-49F0-87B0-D81D869E1B74}" dt="2021-01-26T18:33:17.745" v="38" actId="20577"/>
          <ac:spMkLst>
            <pc:docMk/>
            <pc:sldMk cId="701710198" sldId="319"/>
            <ac:spMk id="2" creationId="{C6FC5660-9B30-47E7-9A64-114C666CD8A2}"/>
          </ac:spMkLst>
        </pc:spChg>
      </pc:sldChg>
    </pc:docChg>
  </pc:docChgLst>
  <pc:docChgLst>
    <pc:chgData name="Kari Weaver" userId="S::kdweaver@uwaterloo.ca::68b2b4d6-fbd0-4391-879c-8a579104e88a" providerId="AD" clId="Web-{8DD7065A-0857-489B-A3B7-FC3120CA11B6}"/>
    <pc:docChg chg="modSld">
      <pc:chgData name="Kari Weaver" userId="S::kdweaver@uwaterloo.ca::68b2b4d6-fbd0-4391-879c-8a579104e88a" providerId="AD" clId="Web-{8DD7065A-0857-489B-A3B7-FC3120CA11B6}" dt="2021-01-26T18:27:36.172" v="8" actId="20577"/>
      <pc:docMkLst>
        <pc:docMk/>
      </pc:docMkLst>
      <pc:sldChg chg="modSp">
        <pc:chgData name="Kari Weaver" userId="S::kdweaver@uwaterloo.ca::68b2b4d6-fbd0-4391-879c-8a579104e88a" providerId="AD" clId="Web-{8DD7065A-0857-489B-A3B7-FC3120CA11B6}" dt="2021-01-26T18:27:36.172" v="8" actId="20577"/>
        <pc:sldMkLst>
          <pc:docMk/>
          <pc:sldMk cId="114863653" sldId="256"/>
        </pc:sldMkLst>
        <pc:spChg chg="mod">
          <ac:chgData name="Kari Weaver" userId="S::kdweaver@uwaterloo.ca::68b2b4d6-fbd0-4391-879c-8a579104e88a" providerId="AD" clId="Web-{8DD7065A-0857-489B-A3B7-FC3120CA11B6}" dt="2021-01-26T18:27:36.172" v="8" actId="20577"/>
          <ac:spMkLst>
            <pc:docMk/>
            <pc:sldMk cId="114863653" sldId="256"/>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78E97C-1779-4CEE-80D0-5BBB1AC4023D}" type="datetimeFigureOut">
              <a:rPr lang="en-US" smtClean="0"/>
              <a:t>1/26/2021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CEF7D1-689C-4BC1-B59B-4A4CE078ECDF}" type="slidenum">
              <a:rPr lang="en-US" smtClean="0"/>
              <a:t>‹#›</a:t>
            </a:fld>
            <a:endParaRPr lang="en-US"/>
          </a:p>
        </p:txBody>
      </p:sp>
    </p:spTree>
    <p:extLst>
      <p:ext uri="{BB962C8B-B14F-4D97-AF65-F5344CB8AC3E}">
        <p14:creationId xmlns:p14="http://schemas.microsoft.com/office/powerpoint/2010/main" val="1981143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Notes:</a:t>
            </a:r>
          </a:p>
          <a:p>
            <a:endParaRPr lang="en-US" dirty="0"/>
          </a:p>
          <a:p>
            <a:r>
              <a:rPr lang="en-US" dirty="0"/>
              <a:t>*Keep it informal*</a:t>
            </a:r>
          </a:p>
          <a:p>
            <a:pPr marL="171450" indent="-171450">
              <a:buFont typeface="Arial" panose="020B0604020202020204" pitchFamily="34" charset="0"/>
              <a:buChar char="•"/>
            </a:pPr>
            <a:r>
              <a:rPr lang="en-US" dirty="0"/>
              <a:t>We’re here t</a:t>
            </a:r>
            <a:r>
              <a:rPr lang="en-US" baseline="0" dirty="0"/>
              <a:t>o help </a:t>
            </a:r>
          </a:p>
          <a:p>
            <a:pPr marL="171450" indent="-171450">
              <a:buFont typeface="Arial" panose="020B0604020202020204" pitchFamily="34" charset="0"/>
              <a:buChar char="•"/>
            </a:pPr>
            <a:r>
              <a:rPr lang="en-US" baseline="0" dirty="0"/>
              <a:t>You will eventually run into a situation where you need to find something out and the answer isn’t in the textbook, lab manual, or lecture.  </a:t>
            </a:r>
          </a:p>
          <a:p>
            <a:pPr marL="171450" indent="-171450">
              <a:buFont typeface="Arial" panose="020B0604020202020204" pitchFamily="34" charset="0"/>
              <a:buChar char="•"/>
            </a:pPr>
            <a:r>
              <a:rPr lang="en-US" baseline="0" dirty="0"/>
              <a:t>Tell them that this class will be a collaboration between you and them – there are no right answers, we want to have a conversation</a:t>
            </a:r>
            <a:endParaRPr lang="en-CA" dirty="0"/>
          </a:p>
        </p:txBody>
      </p:sp>
      <p:sp>
        <p:nvSpPr>
          <p:cNvPr id="4" name="Slide Number Placeholder 3"/>
          <p:cNvSpPr>
            <a:spLocks noGrp="1"/>
          </p:cNvSpPr>
          <p:nvPr>
            <p:ph type="sldNum" sz="quarter" idx="10"/>
          </p:nvPr>
        </p:nvSpPr>
        <p:spPr/>
        <p:txBody>
          <a:bodyPr/>
          <a:lstStyle/>
          <a:p>
            <a:fld id="{8CCEF7D1-689C-4BC1-B59B-4A4CE078ECDF}" type="slidenum">
              <a:rPr lang="en-US" smtClean="0"/>
              <a:t>4</a:t>
            </a:fld>
            <a:endParaRPr lang="en-US"/>
          </a:p>
        </p:txBody>
      </p:sp>
    </p:spTree>
    <p:extLst>
      <p:ext uri="{BB962C8B-B14F-4D97-AF65-F5344CB8AC3E}">
        <p14:creationId xmlns:p14="http://schemas.microsoft.com/office/powerpoint/2010/main" val="1870650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notes*</a:t>
            </a:r>
          </a:p>
          <a:p>
            <a:pPr marL="171450" indent="-171450">
              <a:buFont typeface="Arial" panose="020B0604020202020204" pitchFamily="34" charset="0"/>
              <a:buChar char="•"/>
            </a:pPr>
            <a:r>
              <a:rPr lang="en-US" dirty="0"/>
              <a:t>Ask them about the images on the slide – do they know anyone?</a:t>
            </a:r>
          </a:p>
          <a:p>
            <a:pPr marL="171450" indent="-171450">
              <a:buFont typeface="Arial" panose="020B0604020202020204" pitchFamily="34" charset="0"/>
              <a:buChar char="•"/>
            </a:pPr>
            <a:r>
              <a:rPr lang="en-US" dirty="0"/>
              <a:t>Give them hints if they do or don’t</a:t>
            </a:r>
          </a:p>
          <a:p>
            <a:pPr marL="171450" indent="-171450">
              <a:buFont typeface="Arial" panose="020B0604020202020204" pitchFamily="34" charset="0"/>
              <a:buChar char="•"/>
            </a:pPr>
            <a:r>
              <a:rPr lang="en-US" dirty="0"/>
              <a:t>Ask them what they think about coming up with an idea – bring it back to the images, and how each image represents an idea. </a:t>
            </a:r>
          </a:p>
          <a:p>
            <a:pPr marL="171450" indent="-171450">
              <a:buFont typeface="Arial" panose="020B0604020202020204" pitchFamily="34" charset="0"/>
              <a:buChar char="•"/>
            </a:pPr>
            <a:r>
              <a:rPr lang="en-US" dirty="0"/>
              <a:t>For this slide we used:</a:t>
            </a:r>
          </a:p>
          <a:p>
            <a:r>
              <a:rPr lang="en-US" dirty="0"/>
              <a:t>Drs. Banting</a:t>
            </a:r>
            <a:r>
              <a:rPr lang="en-US" baseline="0" dirty="0"/>
              <a:t> and Best</a:t>
            </a:r>
            <a:r>
              <a:rPr lang="en-US" dirty="0"/>
              <a:t>, discovered</a:t>
            </a:r>
            <a:r>
              <a:rPr lang="en-US" baseline="0" dirty="0"/>
              <a:t> insulin</a:t>
            </a:r>
          </a:p>
          <a:p>
            <a:r>
              <a:rPr lang="en-US" baseline="0" dirty="0"/>
              <a:t>Dr. George Gray, invented 5CB molecule that led to the development of LCD display screens </a:t>
            </a:r>
          </a:p>
          <a:p>
            <a:r>
              <a:rPr lang="en-US" baseline="0" dirty="0"/>
              <a:t>Dolly the sheep, first cloned animal</a:t>
            </a:r>
          </a:p>
          <a:p>
            <a:r>
              <a:rPr lang="en-US" baseline="0" dirty="0"/>
              <a:t>Light as both a particle and a wave</a:t>
            </a:r>
          </a:p>
          <a:p>
            <a:r>
              <a:rPr lang="en-US" baseline="0" dirty="0"/>
              <a:t>Structure of DNA molecule</a:t>
            </a:r>
          </a:p>
          <a:p>
            <a:endParaRPr lang="en-US" dirty="0"/>
          </a:p>
        </p:txBody>
      </p:sp>
      <p:sp>
        <p:nvSpPr>
          <p:cNvPr id="4" name="Slide Number Placeholder 3"/>
          <p:cNvSpPr>
            <a:spLocks noGrp="1"/>
          </p:cNvSpPr>
          <p:nvPr>
            <p:ph type="sldNum" sz="quarter" idx="10"/>
          </p:nvPr>
        </p:nvSpPr>
        <p:spPr/>
        <p:txBody>
          <a:bodyPr/>
          <a:lstStyle/>
          <a:p>
            <a:fld id="{8CCEF7D1-689C-4BC1-B59B-4A4CE078ECDF}" type="slidenum">
              <a:rPr lang="en-US" smtClean="0"/>
              <a:t>5</a:t>
            </a:fld>
            <a:endParaRPr lang="en-US"/>
          </a:p>
        </p:txBody>
      </p:sp>
    </p:spTree>
    <p:extLst>
      <p:ext uri="{BB962C8B-B14F-4D97-AF65-F5344CB8AC3E}">
        <p14:creationId xmlns:p14="http://schemas.microsoft.com/office/powerpoint/2010/main" val="1626253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Notes*</a:t>
            </a:r>
          </a:p>
          <a:p>
            <a:endParaRPr lang="en-US" dirty="0"/>
          </a:p>
          <a:p>
            <a:pPr marL="171450" indent="-171450">
              <a:buFont typeface="Arial" panose="020B0604020202020204" pitchFamily="34" charset="0"/>
              <a:buChar char="•"/>
            </a:pPr>
            <a:r>
              <a:rPr lang="en-US" dirty="0"/>
              <a:t>This slide is where we ask questions. </a:t>
            </a:r>
          </a:p>
          <a:p>
            <a:pPr marL="171450" indent="-171450">
              <a:buFont typeface="Arial" panose="020B0604020202020204" pitchFamily="34" charset="0"/>
              <a:buChar char="•"/>
            </a:pPr>
            <a:r>
              <a:rPr lang="en-US" dirty="0"/>
              <a:t>A lot of students say things like “You want us to learn and not take shortcuts”. </a:t>
            </a:r>
          </a:p>
          <a:p>
            <a:pPr marL="171450" indent="-171450">
              <a:buFont typeface="Arial" panose="020B0604020202020204" pitchFamily="34" charset="0"/>
              <a:buChar char="•"/>
            </a:pPr>
            <a:r>
              <a:rPr lang="en-US" dirty="0"/>
              <a:t>This is the slide where we tell them it’s ok to Google, and start the discussion on how sometimes it seems like Google is faster, but after you’re wading through pages of results, it can actually be much slower. </a:t>
            </a:r>
          </a:p>
          <a:p>
            <a:pPr marL="171450" indent="-171450">
              <a:buFont typeface="Arial" panose="020B0604020202020204" pitchFamily="34" charset="0"/>
              <a:buChar char="•"/>
            </a:pPr>
            <a:r>
              <a:rPr lang="en-US" dirty="0"/>
              <a:t>It’s also worth playing the thought game of “what’s 20 pages into results? What aren’t you seeing? How does google rank results?”</a:t>
            </a:r>
          </a:p>
          <a:p>
            <a:pPr marL="171450" indent="-171450">
              <a:buFont typeface="Arial" panose="020B0604020202020204" pitchFamily="34" charset="0"/>
              <a:buChar char="•"/>
            </a:pPr>
            <a:r>
              <a:rPr lang="en-US" dirty="0"/>
              <a:t>Talk about why they use and like google, reddit, Wikipedia, whatever they use.</a:t>
            </a:r>
          </a:p>
          <a:p>
            <a:pPr marL="171450" indent="-171450">
              <a:buFont typeface="Arial" panose="020B0604020202020204" pitchFamily="34" charset="0"/>
              <a:buChar char="•"/>
            </a:pPr>
            <a:r>
              <a:rPr lang="en-US" dirty="0"/>
              <a:t>Talk about why it’s ok to start there, but talk about rigor and reliability</a:t>
            </a:r>
          </a:p>
          <a:p>
            <a:pPr marL="171450" indent="-171450">
              <a:buFont typeface="Arial" panose="020B0604020202020204" pitchFamily="34" charset="0"/>
              <a:buChar char="•"/>
            </a:pPr>
            <a:r>
              <a:rPr lang="en-US" dirty="0"/>
              <a:t>A good question for discussion is “Do any of you know how google ranks results?” Talking about how it’s click based rather than quality based is a really good intro to this as a topic</a:t>
            </a:r>
          </a:p>
          <a:p>
            <a:pPr marL="171450" indent="-171450">
              <a:buFont typeface="Arial" panose="020B0604020202020204" pitchFamily="34" charset="0"/>
              <a:buChar char="•"/>
            </a:pPr>
            <a:endParaRPr lang="en-CA" dirty="0"/>
          </a:p>
        </p:txBody>
      </p:sp>
      <p:sp>
        <p:nvSpPr>
          <p:cNvPr id="4" name="Slide Number Placeholder 3"/>
          <p:cNvSpPr>
            <a:spLocks noGrp="1"/>
          </p:cNvSpPr>
          <p:nvPr>
            <p:ph type="sldNum" sz="quarter" idx="5"/>
          </p:nvPr>
        </p:nvSpPr>
        <p:spPr/>
        <p:txBody>
          <a:bodyPr/>
          <a:lstStyle/>
          <a:p>
            <a:fld id="{8CCEF7D1-689C-4BC1-B59B-4A4CE078ECDF}" type="slidenum">
              <a:rPr lang="en-US" smtClean="0"/>
              <a:t>6</a:t>
            </a:fld>
            <a:endParaRPr lang="en-US"/>
          </a:p>
        </p:txBody>
      </p:sp>
    </p:spTree>
    <p:extLst>
      <p:ext uri="{BB962C8B-B14F-4D97-AF65-F5344CB8AC3E}">
        <p14:creationId xmlns:p14="http://schemas.microsoft.com/office/powerpoint/2010/main" val="327313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Notes*</a:t>
            </a:r>
          </a:p>
          <a:p>
            <a:endParaRPr lang="en-US" dirty="0"/>
          </a:p>
          <a:p>
            <a:pPr marL="171450" indent="-171450">
              <a:buFont typeface="Arial" panose="020B0604020202020204" pitchFamily="34" charset="0"/>
              <a:buChar char="•"/>
            </a:pPr>
            <a:r>
              <a:rPr lang="en-US" dirty="0"/>
              <a:t>Tailor this slide to the resources they use at your institution, and specifically they will use for their program (IEEE, ACM, </a:t>
            </a:r>
            <a:r>
              <a:rPr lang="en-US" dirty="0" err="1"/>
              <a:t>etc</a:t>
            </a:r>
            <a:r>
              <a:rPr lang="en-US" dirty="0"/>
              <a:t>) </a:t>
            </a:r>
          </a:p>
          <a:p>
            <a:pPr marL="171450" indent="-171450">
              <a:buFont typeface="Arial" panose="020B0604020202020204" pitchFamily="34" charset="0"/>
              <a:buChar char="•"/>
            </a:pPr>
            <a:r>
              <a:rPr lang="en-US" dirty="0"/>
              <a:t>The idea with this slide is that it’s a spectrum, and that today they may be starting at Google, but as they progress they’ll get more experience working with the range</a:t>
            </a:r>
          </a:p>
          <a:p>
            <a:pPr marL="171450" indent="-171450">
              <a:buFont typeface="Arial" panose="020B0604020202020204" pitchFamily="34" charset="0"/>
              <a:buChar char="•"/>
            </a:pPr>
            <a:r>
              <a:rPr lang="en-US" dirty="0"/>
              <a:t>This is where we take a pause and get them to link Google Scholar to their university email, letting them search our catalogue through Google Scholar</a:t>
            </a:r>
            <a:endParaRPr lang="en-CA" dirty="0"/>
          </a:p>
        </p:txBody>
      </p:sp>
      <p:sp>
        <p:nvSpPr>
          <p:cNvPr id="4" name="Slide Number Placeholder 3"/>
          <p:cNvSpPr>
            <a:spLocks noGrp="1"/>
          </p:cNvSpPr>
          <p:nvPr>
            <p:ph type="sldNum" sz="quarter" idx="5"/>
          </p:nvPr>
        </p:nvSpPr>
        <p:spPr/>
        <p:txBody>
          <a:bodyPr/>
          <a:lstStyle/>
          <a:p>
            <a:fld id="{8CCEF7D1-689C-4BC1-B59B-4A4CE078ECDF}" type="slidenum">
              <a:rPr lang="en-US" smtClean="0"/>
              <a:t>7</a:t>
            </a:fld>
            <a:endParaRPr lang="en-US"/>
          </a:p>
        </p:txBody>
      </p:sp>
    </p:spTree>
    <p:extLst>
      <p:ext uri="{BB962C8B-B14F-4D97-AF65-F5344CB8AC3E}">
        <p14:creationId xmlns:p14="http://schemas.microsoft.com/office/powerpoint/2010/main" val="3905680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*Speaking Notes*</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This is if you choose to use an article. We also run this depending on time and course objectives where they have to search for their own article on a topic of their choosing. For that, we change the text to:</a:t>
            </a:r>
          </a:p>
          <a:p>
            <a:pPr marL="628650" lvl="1" indent="-171450">
              <a:buFont typeface="Arial" panose="020B0604020202020204" pitchFamily="34" charset="0"/>
              <a:buChar char="•"/>
            </a:pPr>
            <a:r>
              <a:rPr lang="en-CA" sz="1200" kern="1200" dirty="0">
                <a:solidFill>
                  <a:schemeClr val="tx1"/>
                </a:solidFill>
                <a:effectLst/>
                <a:latin typeface="+mn-lt"/>
                <a:ea typeface="+mn-ea"/>
                <a:cs typeface="+mn-cs"/>
              </a:rPr>
              <a:t>We want you to think about a topic you find interesting, related to your field of study. When you have found an article, think about this article and if it is one you would trust to use for an academic course, what you liked about it, what you didn’t like, and if you find it trustworthy. </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Have them look over the document - What is the problem you are trying to solve by doing this task? What information do you need to know/gather? </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You need to know whether or not the document is any good.  How? </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Not all sources are created equally</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A good source for one context is a bad source for another </a:t>
            </a:r>
          </a:p>
          <a:p>
            <a:pPr marL="171450" indent="-171450">
              <a:buFont typeface="Arial" panose="020B0604020202020204" pitchFamily="34" charset="0"/>
              <a:buChar char="•"/>
            </a:pPr>
            <a:r>
              <a:rPr lang="en-CA" sz="1200" kern="1200" dirty="0">
                <a:solidFill>
                  <a:schemeClr val="tx1"/>
                </a:solidFill>
                <a:effectLst/>
                <a:latin typeface="+mn-lt"/>
                <a:ea typeface="+mn-ea"/>
                <a:cs typeface="+mn-cs"/>
              </a:rPr>
              <a:t>We usually have them break into groups for this section – talking amongst themselves helps emphasize all of this</a:t>
            </a:r>
            <a:endParaRPr lang="en-CA" dirty="0"/>
          </a:p>
        </p:txBody>
      </p:sp>
      <p:sp>
        <p:nvSpPr>
          <p:cNvPr id="4" name="Slide Number Placeholder 3"/>
          <p:cNvSpPr>
            <a:spLocks noGrp="1"/>
          </p:cNvSpPr>
          <p:nvPr>
            <p:ph type="sldNum" sz="quarter" idx="10"/>
          </p:nvPr>
        </p:nvSpPr>
        <p:spPr/>
        <p:txBody>
          <a:bodyPr/>
          <a:lstStyle/>
          <a:p>
            <a:fld id="{8CCEF7D1-689C-4BC1-B59B-4A4CE078ECDF}" type="slidenum">
              <a:rPr lang="en-US" smtClean="0"/>
              <a:t>8</a:t>
            </a:fld>
            <a:endParaRPr lang="en-US"/>
          </a:p>
        </p:txBody>
      </p:sp>
    </p:spTree>
    <p:extLst>
      <p:ext uri="{BB962C8B-B14F-4D97-AF65-F5344CB8AC3E}">
        <p14:creationId xmlns:p14="http://schemas.microsoft.com/office/powerpoint/2010/main" val="40331333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Notes*</a:t>
            </a:r>
          </a:p>
          <a:p>
            <a:pPr marL="171450" indent="-171450">
              <a:buFont typeface="Arial" panose="020B0604020202020204" pitchFamily="34" charset="0"/>
              <a:buChar char="•"/>
            </a:pPr>
            <a:r>
              <a:rPr lang="en-US" dirty="0"/>
              <a:t>This tends to be the slide where we have the most discussion. </a:t>
            </a:r>
          </a:p>
          <a:p>
            <a:pPr marL="171450" indent="-171450">
              <a:buFont typeface="Arial" panose="020B0604020202020204" pitchFamily="34" charset="0"/>
              <a:buChar char="•"/>
            </a:pPr>
            <a:r>
              <a:rPr lang="en-US" dirty="0"/>
              <a:t>We largely emphasize Bias – what is bias? We talk about if they are biased, we talk about unintentional bias, and if they think it happens in STEM. We go through how important it is to be aware of your bias, but just because you’re biased, doesn’t mean you’re wrong. Usually we bring up some examples that are easy – vaccines do not cause autism, climate change</a:t>
            </a:r>
          </a:p>
          <a:p>
            <a:pPr marL="171450" indent="-171450">
              <a:buFont typeface="Arial" panose="020B0604020202020204" pitchFamily="34" charset="0"/>
              <a:buChar char="•"/>
            </a:pPr>
            <a:r>
              <a:rPr lang="en-US" dirty="0"/>
              <a:t>We then go into a discussion about skepticism, and article publishing, talking about how there are many decisions made before </a:t>
            </a:r>
            <a:r>
              <a:rPr lang="en-US" baseline="0" dirty="0"/>
              <a:t>that pdf shows up on your screen </a:t>
            </a:r>
          </a:p>
          <a:p>
            <a:pPr marL="171450" indent="-171450">
              <a:buFont typeface="Arial" panose="020B0604020202020204" pitchFamily="34" charset="0"/>
              <a:buChar char="•"/>
            </a:pPr>
            <a:r>
              <a:rPr lang="en-US" baseline="0" dirty="0"/>
              <a:t>We end with a talk about authority – how many of them are considered experts by people who know less than them? Were they peer tutors? What is their responsibility as learners to base their decisions off good information.</a:t>
            </a:r>
          </a:p>
          <a:p>
            <a:pPr marL="171450" indent="-171450">
              <a:buFont typeface="Arial" panose="020B0604020202020204" pitchFamily="34" charset="0"/>
              <a:buChar char="•"/>
            </a:pPr>
            <a:r>
              <a:rPr lang="en-US" baseline="0" dirty="0"/>
              <a:t>We end with a chat about expertise – how they need to situate themselves with evidence, because learning what is good information will help them become good scientists. </a:t>
            </a:r>
          </a:p>
          <a:p>
            <a:pPr marL="171450" indent="-171450">
              <a:buFont typeface="Arial" panose="020B0604020202020204" pitchFamily="34" charset="0"/>
              <a:buChar char="•"/>
            </a:pPr>
            <a:r>
              <a:rPr lang="en-US" baseline="0" dirty="0"/>
              <a:t> </a:t>
            </a:r>
            <a:endParaRPr lang="en-CA" dirty="0"/>
          </a:p>
        </p:txBody>
      </p:sp>
      <p:sp>
        <p:nvSpPr>
          <p:cNvPr id="4" name="Slide Number Placeholder 3"/>
          <p:cNvSpPr>
            <a:spLocks noGrp="1"/>
          </p:cNvSpPr>
          <p:nvPr>
            <p:ph type="sldNum" sz="quarter" idx="10"/>
          </p:nvPr>
        </p:nvSpPr>
        <p:spPr/>
        <p:txBody>
          <a:bodyPr/>
          <a:lstStyle/>
          <a:p>
            <a:fld id="{8CCEF7D1-689C-4BC1-B59B-4A4CE078ECDF}" type="slidenum">
              <a:rPr lang="en-US" smtClean="0"/>
              <a:t>9</a:t>
            </a:fld>
            <a:endParaRPr lang="en-US"/>
          </a:p>
        </p:txBody>
      </p:sp>
    </p:spTree>
    <p:extLst>
      <p:ext uri="{BB962C8B-B14F-4D97-AF65-F5344CB8AC3E}">
        <p14:creationId xmlns:p14="http://schemas.microsoft.com/office/powerpoint/2010/main" val="1127308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Notes*</a:t>
            </a:r>
          </a:p>
          <a:p>
            <a:pPr marL="171450" indent="-171450">
              <a:buFont typeface="Arial" panose="020B0604020202020204" pitchFamily="34" charset="0"/>
              <a:buChar char="•"/>
            </a:pPr>
            <a:r>
              <a:rPr lang="en-US" dirty="0"/>
              <a:t>We go through the RADAR – again we suggest tailoring it to your needs and course interests. </a:t>
            </a:r>
          </a:p>
          <a:p>
            <a:pPr marL="171450" indent="-171450">
              <a:buFont typeface="Arial" panose="020B0604020202020204" pitchFamily="34" charset="0"/>
              <a:buChar char="•"/>
            </a:pPr>
            <a:r>
              <a:rPr lang="en-US" dirty="0"/>
              <a:t>All of these are important, but we usually highlight relevance. Often students in the first year tend to just try and make whatever they find work – we emphasize that they need to find the right source, not just any source. </a:t>
            </a:r>
          </a:p>
          <a:p>
            <a:r>
              <a:rPr lang="en-US" dirty="0"/>
              <a:t>Relevance: HOW is the information that you have found relevant to your assignment? </a:t>
            </a:r>
          </a:p>
          <a:p>
            <a:r>
              <a:rPr lang="en-US" dirty="0"/>
              <a:t>Authority: * WHO is the author? (this may be a person or an organization) * What tells you that they are authoritative? What are their credentials? Is the author well known and respected? Does the author work for a reputable institution, e.g. a university, research center or organization (e.g. NASA)? Does the author have good qualifications and experience? What does the ‘About Us’ button tell you? Is other information available about them (e.g. from Google?) Does the URL of the site give you clues about authority? Look for names of reputable organizations in the URL Look at the endings of the web addresses: -.edu or.ac indicate universities (but be careful because these addresses may also be used by students: % or ~ before a name indicates that the author is a student) -.gov indicates official government sites -.org indicates a non-profit organization * Does knowing the authority of the site help you make a judgment about the ACCURACY of the information? * Even if you have doubts about the authority of the site, does it contain links to other authoritative or helpful sources? </a:t>
            </a:r>
          </a:p>
          <a:p>
            <a:r>
              <a:rPr lang="en-US" dirty="0"/>
              <a:t>Date: * WHEN was the information published? Is the publication date important to you? </a:t>
            </a:r>
          </a:p>
          <a:p>
            <a:r>
              <a:rPr lang="en-US" dirty="0"/>
              <a:t>Appearance: * WHAT CLUES can you get from the APPEARANCE of the source? *Does the information look serious and professional? Does it have citations and references? *Is it written in formal, academic language? Or does it look as if it was written by a nonprofessional? *Does it look as if it was published for children? * Or to sell something? </a:t>
            </a:r>
          </a:p>
          <a:p>
            <a:r>
              <a:rPr lang="en-US" dirty="0"/>
              <a:t>Reason for writing: WHY did the writer publish this? *To produce a balanced, well-researched, professional piece of work to add to the body of knowledge? * Was it written as part of an ongoing debate, to counter an opposing claim? *Or is it for propaganda, and biased? Note: a biased or problematic site may still be useful to you; the key is to recognize its bias or limitations. * Or was it written in order to sell something? *Or is it a spoof site, written for fun? </a:t>
            </a:r>
          </a:p>
          <a:p>
            <a:endParaRPr lang="en-US" dirty="0"/>
          </a:p>
          <a:p>
            <a:r>
              <a:rPr lang="en-US" dirty="0"/>
              <a:t>From: </a:t>
            </a:r>
            <a:r>
              <a:rPr lang="en-US" dirty="0" err="1"/>
              <a:t>Mandalios</a:t>
            </a:r>
            <a:r>
              <a:rPr lang="en-US" dirty="0"/>
              <a:t> J. RADAR: An approach for helping students evaluate Internet sources. Journal of Information Science Vol 39, Issue 4, pp. 470 - 478 First published date: March-08-2013 10.1177/0165551513478889</a:t>
            </a:r>
          </a:p>
        </p:txBody>
      </p:sp>
      <p:sp>
        <p:nvSpPr>
          <p:cNvPr id="4" name="Slide Number Placeholder 3"/>
          <p:cNvSpPr>
            <a:spLocks noGrp="1"/>
          </p:cNvSpPr>
          <p:nvPr>
            <p:ph type="sldNum" sz="quarter" idx="10"/>
          </p:nvPr>
        </p:nvSpPr>
        <p:spPr/>
        <p:txBody>
          <a:bodyPr/>
          <a:lstStyle/>
          <a:p>
            <a:fld id="{B3CA90A5-A25D-412D-810A-2E8C94790B7A}" type="slidenum">
              <a:rPr lang="en-US" smtClean="0"/>
              <a:t>10</a:t>
            </a:fld>
            <a:endParaRPr lang="en-US"/>
          </a:p>
        </p:txBody>
      </p:sp>
    </p:spTree>
    <p:extLst>
      <p:ext uri="{BB962C8B-B14F-4D97-AF65-F5344CB8AC3E}">
        <p14:creationId xmlns:p14="http://schemas.microsoft.com/office/powerpoint/2010/main" val="4040795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Notes*</a:t>
            </a:r>
          </a:p>
          <a:p>
            <a:pPr marL="171450" indent="-171450">
              <a:buFont typeface="Arial" panose="020B0604020202020204" pitchFamily="34" charset="0"/>
              <a:buChar char="•"/>
            </a:pPr>
            <a:r>
              <a:rPr lang="en-US" dirty="0"/>
              <a:t>If they found their own article, we ask them to do this and see if their opinion on the article changed. </a:t>
            </a:r>
          </a:p>
          <a:p>
            <a:pPr marL="171450" indent="-171450">
              <a:buFont typeface="Arial" panose="020B0604020202020204" pitchFamily="34" charset="0"/>
              <a:buChar char="•"/>
            </a:pPr>
            <a:r>
              <a:rPr lang="en-US" dirty="0"/>
              <a:t>What did they find when they google the author? Was it different than what they expected?</a:t>
            </a:r>
          </a:p>
          <a:p>
            <a:pPr marL="171450" indent="-171450">
              <a:buFont typeface="Arial" panose="020B0604020202020204" pitchFamily="34" charset="0"/>
              <a:buChar char="•"/>
            </a:pPr>
            <a:r>
              <a:rPr lang="en-US" dirty="0"/>
              <a:t>Try and highlight if finding information needed for RADAR was harder than expected (usually it is)</a:t>
            </a:r>
            <a:endParaRPr lang="en-CA" dirty="0"/>
          </a:p>
        </p:txBody>
      </p:sp>
      <p:sp>
        <p:nvSpPr>
          <p:cNvPr id="4" name="Slide Number Placeholder 3"/>
          <p:cNvSpPr>
            <a:spLocks noGrp="1"/>
          </p:cNvSpPr>
          <p:nvPr>
            <p:ph type="sldNum" sz="quarter" idx="5"/>
          </p:nvPr>
        </p:nvSpPr>
        <p:spPr/>
        <p:txBody>
          <a:bodyPr/>
          <a:lstStyle/>
          <a:p>
            <a:fld id="{8CCEF7D1-689C-4BC1-B59B-4A4CE078ECDF}" type="slidenum">
              <a:rPr lang="en-US" smtClean="0"/>
              <a:t>11</a:t>
            </a:fld>
            <a:endParaRPr lang="en-US"/>
          </a:p>
        </p:txBody>
      </p:sp>
    </p:spTree>
    <p:extLst>
      <p:ext uri="{BB962C8B-B14F-4D97-AF65-F5344CB8AC3E}">
        <p14:creationId xmlns:p14="http://schemas.microsoft.com/office/powerpoint/2010/main" val="1100077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Notes* </a:t>
            </a:r>
          </a:p>
          <a:p>
            <a:pPr marL="171450" indent="-171450">
              <a:buFont typeface="Arial" panose="020B0604020202020204" pitchFamily="34" charset="0"/>
              <a:buChar char="•"/>
            </a:pPr>
            <a:r>
              <a:rPr lang="en-US" dirty="0"/>
              <a:t>This is all student discussion </a:t>
            </a:r>
          </a:p>
          <a:p>
            <a:pPr marL="171450" indent="-171450">
              <a:buFont typeface="Arial" panose="020B0604020202020204" pitchFamily="34" charset="0"/>
              <a:buChar char="•"/>
            </a:pPr>
            <a:r>
              <a:rPr lang="en-US" dirty="0"/>
              <a:t>We ask students to talk about what they liked and what they didn’t like</a:t>
            </a:r>
          </a:p>
          <a:p>
            <a:pPr marL="171450" indent="-171450">
              <a:buFont typeface="Arial" panose="020B0604020202020204" pitchFamily="34" charset="0"/>
              <a:buChar char="•"/>
            </a:pPr>
            <a:r>
              <a:rPr lang="en-US" dirty="0"/>
              <a:t>Where to find other information</a:t>
            </a:r>
          </a:p>
          <a:p>
            <a:pPr marL="171450" indent="-171450">
              <a:buFont typeface="Arial" panose="020B0604020202020204" pitchFamily="34" charset="0"/>
              <a:buChar char="•"/>
            </a:pPr>
            <a:r>
              <a:rPr lang="en-US" dirty="0"/>
              <a:t>If the process took longer than they expected it to</a:t>
            </a:r>
          </a:p>
          <a:p>
            <a:pPr marL="171450" indent="-171450">
              <a:buFont typeface="Arial" panose="020B0604020202020204" pitchFamily="34" charset="0"/>
              <a:buChar char="•"/>
            </a:pPr>
            <a:r>
              <a:rPr lang="en-US" dirty="0"/>
              <a:t>We usually tie things up here, and end with highlighting that doing this takes practice. We still do a version of this, but we do it so much it comes more naturally and it goes more quickly. </a:t>
            </a:r>
            <a:endParaRPr lang="en-CA" dirty="0"/>
          </a:p>
        </p:txBody>
      </p:sp>
      <p:sp>
        <p:nvSpPr>
          <p:cNvPr id="4" name="Slide Number Placeholder 3"/>
          <p:cNvSpPr>
            <a:spLocks noGrp="1"/>
          </p:cNvSpPr>
          <p:nvPr>
            <p:ph type="sldNum" sz="quarter" idx="5"/>
          </p:nvPr>
        </p:nvSpPr>
        <p:spPr/>
        <p:txBody>
          <a:bodyPr/>
          <a:lstStyle/>
          <a:p>
            <a:fld id="{8CCEF7D1-689C-4BC1-B59B-4A4CE078ECDF}" type="slidenum">
              <a:rPr lang="en-US" smtClean="0"/>
              <a:t>12</a:t>
            </a:fld>
            <a:endParaRPr lang="en-US"/>
          </a:p>
        </p:txBody>
      </p:sp>
    </p:spTree>
    <p:extLst>
      <p:ext uri="{BB962C8B-B14F-4D97-AF65-F5344CB8AC3E}">
        <p14:creationId xmlns:p14="http://schemas.microsoft.com/office/powerpoint/2010/main" val="509545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*Speaking Notes</a:t>
            </a:r>
          </a:p>
          <a:p>
            <a:pPr marL="171450" indent="-171450">
              <a:buFont typeface="Arial" panose="020B0604020202020204" pitchFamily="34" charset="0"/>
              <a:buChar char="•"/>
            </a:pPr>
            <a:r>
              <a:rPr lang="en-US" dirty="0"/>
              <a:t>We found that giving them links is helpful – we do have students save this just for the links at the end. </a:t>
            </a:r>
            <a:endParaRPr lang="en-CA" dirty="0"/>
          </a:p>
        </p:txBody>
      </p:sp>
      <p:sp>
        <p:nvSpPr>
          <p:cNvPr id="4" name="Slide Number Placeholder 3"/>
          <p:cNvSpPr>
            <a:spLocks noGrp="1"/>
          </p:cNvSpPr>
          <p:nvPr>
            <p:ph type="sldNum" sz="quarter" idx="5"/>
          </p:nvPr>
        </p:nvSpPr>
        <p:spPr/>
        <p:txBody>
          <a:bodyPr/>
          <a:lstStyle/>
          <a:p>
            <a:fld id="{8CCEF7D1-689C-4BC1-B59B-4A4CE078ECDF}" type="slidenum">
              <a:rPr lang="en-US" smtClean="0"/>
              <a:t>13</a:t>
            </a:fld>
            <a:endParaRPr lang="en-US"/>
          </a:p>
        </p:txBody>
      </p:sp>
    </p:spTree>
    <p:extLst>
      <p:ext uri="{BB962C8B-B14F-4D97-AF65-F5344CB8AC3E}">
        <p14:creationId xmlns:p14="http://schemas.microsoft.com/office/powerpoint/2010/main" val="3483235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8CCEF7D1-689C-4BC1-B59B-4A4CE078ECDF}" type="slidenum">
              <a:rPr lang="en-US" smtClean="0"/>
              <a:t>14</a:t>
            </a:fld>
            <a:endParaRPr lang="en-US"/>
          </a:p>
        </p:txBody>
      </p:sp>
    </p:spTree>
    <p:extLst>
      <p:ext uri="{BB962C8B-B14F-4D97-AF65-F5344CB8AC3E}">
        <p14:creationId xmlns:p14="http://schemas.microsoft.com/office/powerpoint/2010/main" val="22925924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8CCEF7D1-689C-4BC1-B59B-4A4CE078ECDF}" type="slidenum">
              <a:rPr lang="en-US" smtClean="0"/>
              <a:t>15</a:t>
            </a:fld>
            <a:endParaRPr lang="en-US"/>
          </a:p>
        </p:txBody>
      </p:sp>
    </p:spTree>
    <p:extLst>
      <p:ext uri="{BB962C8B-B14F-4D97-AF65-F5344CB8AC3E}">
        <p14:creationId xmlns:p14="http://schemas.microsoft.com/office/powerpoint/2010/main" val="32538010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8472" y="5409303"/>
            <a:ext cx="5138650" cy="1567230"/>
          </a:xfrm>
          <a:prstGeom prst="rect">
            <a:avLst/>
          </a:prstGeom>
        </p:spPr>
      </p:pic>
      <p:sp>
        <p:nvSpPr>
          <p:cNvPr id="2" name="Title 1"/>
          <p:cNvSpPr>
            <a:spLocks noGrp="1"/>
          </p:cNvSpPr>
          <p:nvPr>
            <p:ph type="ctrTitle" hasCustomPrompt="1"/>
          </p:nvPr>
        </p:nvSpPr>
        <p:spPr>
          <a:xfrm>
            <a:off x="452740" y="1028940"/>
            <a:ext cx="8692199" cy="1474115"/>
          </a:xfrm>
        </p:spPr>
        <p:txBody>
          <a:bodyPr lIns="0" anchor="b">
            <a:noAutofit/>
          </a:bodyPr>
          <a:lstStyle>
            <a:lvl1pPr algn="l">
              <a:defRPr sz="5400">
                <a:solidFill>
                  <a:schemeClr val="tx1"/>
                </a:solidFill>
                <a:latin typeface="+mj-lt"/>
              </a:defRPr>
            </a:lvl1pPr>
          </a:lstStyle>
          <a:p>
            <a:r>
              <a:rPr lang="en-US" dirty="0"/>
              <a:t>CLICK TO EDIT MASTER TITLE SLIDE</a:t>
            </a:r>
          </a:p>
        </p:txBody>
      </p:sp>
      <p:sp>
        <p:nvSpPr>
          <p:cNvPr id="3" name="Subtitle 2"/>
          <p:cNvSpPr>
            <a:spLocks noGrp="1"/>
          </p:cNvSpPr>
          <p:nvPr>
            <p:ph type="subTitle" idx="1"/>
          </p:nvPr>
        </p:nvSpPr>
        <p:spPr>
          <a:xfrm>
            <a:off x="452740" y="4266821"/>
            <a:ext cx="5486243" cy="666549"/>
          </a:xfrm>
        </p:spPr>
        <p:txBody>
          <a:bodyPr lIns="0" anchor="t">
            <a:normAutofit/>
          </a:bodyPr>
          <a:lstStyle>
            <a:lvl1pPr marL="0" indent="0" algn="l">
              <a:buNone/>
              <a:defRPr sz="2000" b="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a:xfrm>
            <a:off x="452740" y="2642329"/>
            <a:ext cx="1182916" cy="377962"/>
          </a:xfrm>
          <a:solidFill>
            <a:schemeClr val="accent1"/>
          </a:solidFill>
        </p:spPr>
        <p:txBody>
          <a:bodyPr/>
          <a:lstStyle>
            <a:lvl1pPr>
              <a:defRPr sz="11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A318C6E2-4AA5-436E-9815-715E9B2235FA}" type="datetime1">
              <a:rPr lang="en-US" smtClean="0"/>
              <a:t>1/26/2021</a:t>
            </a:fld>
            <a:endParaRPr lang="en-US" dirty="0"/>
          </a:p>
        </p:txBody>
      </p:sp>
      <p:sp>
        <p:nvSpPr>
          <p:cNvPr id="8" name="Footer Placeholder 7"/>
          <p:cNvSpPr>
            <a:spLocks noGrp="1"/>
          </p:cNvSpPr>
          <p:nvPr>
            <p:ph type="ftr" sz="quarter" idx="11"/>
          </p:nvPr>
        </p:nvSpPr>
        <p:spPr>
          <a:xfrm>
            <a:off x="6623674" y="6377231"/>
            <a:ext cx="4293708" cy="250337"/>
          </a:xfrm>
        </p:spPr>
        <p:txBody>
          <a:bodyPr/>
          <a:lstStyle>
            <a:lvl1pPr algn="ctr">
              <a:defRPr/>
            </a:lvl1pPr>
          </a:lstStyle>
          <a:p>
            <a:r>
              <a:rPr lang="en-US"/>
              <a:t>PRESENTATION TITLE</a:t>
            </a:r>
            <a:endParaRPr lang="en-US" dirty="0"/>
          </a:p>
        </p:txBody>
      </p:sp>
      <p:sp>
        <p:nvSpPr>
          <p:cNvPr id="9" name="Slide Number Placeholder 8"/>
          <p:cNvSpPr>
            <a:spLocks noGrp="1"/>
          </p:cNvSpPr>
          <p:nvPr>
            <p:ph type="sldNum" sz="quarter" idx="12"/>
          </p:nvPr>
        </p:nvSpPr>
        <p:spPr>
          <a:xfrm>
            <a:off x="11148416" y="6377231"/>
            <a:ext cx="553900" cy="250337"/>
          </a:xfrm>
        </p:spPr>
        <p:txBody>
          <a:bodyPr/>
          <a:lstStyle>
            <a:lvl1pPr algn="ctr">
              <a:defRPr/>
            </a:lvl1pPr>
          </a:lstStyle>
          <a:p>
            <a:fld id="{93005692-73BE-493E-93AB-ECD6027A7652}" type="slidenum">
              <a:rPr lang="en-US" smtClean="0"/>
              <a:pPr/>
              <a:t>‹#›</a:t>
            </a:fld>
            <a:endParaRPr lang="en-US" dirty="0"/>
          </a:p>
        </p:txBody>
      </p:sp>
      <p:grpSp>
        <p:nvGrpSpPr>
          <p:cNvPr id="4" name="Group 3"/>
          <p:cNvGrpSpPr/>
          <p:nvPr userDrawn="1"/>
        </p:nvGrpSpPr>
        <p:grpSpPr>
          <a:xfrm>
            <a:off x="0" y="0"/>
            <a:ext cx="12192000" cy="397164"/>
            <a:chOff x="0" y="0"/>
            <a:chExt cx="12192000" cy="397164"/>
          </a:xfrm>
        </p:grpSpPr>
        <p:sp>
          <p:nvSpPr>
            <p:cNvPr id="18" name="Rectangle 17"/>
            <p:cNvSpPr/>
            <p:nvPr userDrawn="1"/>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3050818"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6097879"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15592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6094124" y="397164"/>
            <a:ext cx="6097876" cy="6460836"/>
          </a:xfrm>
        </p:spPr>
        <p:txBody>
          <a:bodyPr/>
          <a:lstStyle/>
          <a:p>
            <a:r>
              <a:rPr lang="en-US"/>
              <a:t>Click icon to add picture</a:t>
            </a:r>
          </a:p>
        </p:txBody>
      </p:sp>
      <p:sp>
        <p:nvSpPr>
          <p:cNvPr id="2" name="Title 1"/>
          <p:cNvSpPr>
            <a:spLocks noGrp="1"/>
          </p:cNvSpPr>
          <p:nvPr>
            <p:ph type="ctrTitle" hasCustomPrompt="1"/>
          </p:nvPr>
        </p:nvSpPr>
        <p:spPr>
          <a:xfrm>
            <a:off x="452740" y="1028940"/>
            <a:ext cx="5486243" cy="1474115"/>
          </a:xfrm>
        </p:spPr>
        <p:txBody>
          <a:bodyPr lIns="0" anchor="b">
            <a:noAutofit/>
          </a:bodyPr>
          <a:lstStyle>
            <a:lvl1pPr algn="l">
              <a:defRPr sz="5400">
                <a:solidFill>
                  <a:schemeClr val="tx1"/>
                </a:solidFill>
                <a:latin typeface="+mj-lt"/>
              </a:defRPr>
            </a:lvl1pPr>
          </a:lstStyle>
          <a:p>
            <a:r>
              <a:rPr lang="en-US" dirty="0"/>
              <a:t>CLICK TO EDIT MASTER TITLE SLIDE</a:t>
            </a:r>
          </a:p>
        </p:txBody>
      </p:sp>
      <p:sp>
        <p:nvSpPr>
          <p:cNvPr id="3" name="Subtitle 2"/>
          <p:cNvSpPr>
            <a:spLocks noGrp="1"/>
          </p:cNvSpPr>
          <p:nvPr>
            <p:ph type="subTitle" idx="1"/>
          </p:nvPr>
        </p:nvSpPr>
        <p:spPr>
          <a:xfrm>
            <a:off x="452740" y="4266821"/>
            <a:ext cx="5486243" cy="666549"/>
          </a:xfrm>
        </p:spPr>
        <p:txBody>
          <a:bodyPr lIns="0" anchor="t">
            <a:normAutofit/>
          </a:bodyPr>
          <a:lstStyle>
            <a:lvl1pPr marL="0" indent="0" algn="l">
              <a:buNone/>
              <a:defRPr sz="2000" b="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a:xfrm>
            <a:off x="452740" y="2642329"/>
            <a:ext cx="1182916" cy="377962"/>
          </a:xfrm>
          <a:solidFill>
            <a:schemeClr val="accent1"/>
          </a:solidFill>
        </p:spPr>
        <p:txBody>
          <a:bodyPr/>
          <a:lstStyle>
            <a:lvl1pPr>
              <a:defRPr sz="11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A318C6E2-4AA5-436E-9815-715E9B2235FA}" type="datetime1">
              <a:rPr lang="en-US" smtClean="0"/>
              <a:t>1/26/2021</a:t>
            </a:fld>
            <a:endParaRPr lang="en-US" dirty="0"/>
          </a:p>
        </p:txBody>
      </p:sp>
      <p:sp>
        <p:nvSpPr>
          <p:cNvPr id="8" name="Footer Placeholder 7"/>
          <p:cNvSpPr>
            <a:spLocks noGrp="1"/>
          </p:cNvSpPr>
          <p:nvPr>
            <p:ph type="ftr" sz="quarter" idx="11"/>
          </p:nvPr>
        </p:nvSpPr>
        <p:spPr>
          <a:xfrm>
            <a:off x="6623674" y="6377231"/>
            <a:ext cx="4293708" cy="250337"/>
          </a:xfrm>
        </p:spPr>
        <p:txBody>
          <a:bodyPr/>
          <a:lstStyle>
            <a:lvl1pPr algn="ctr">
              <a:defRPr/>
            </a:lvl1pPr>
          </a:lstStyle>
          <a:p>
            <a:r>
              <a:rPr lang="en-US"/>
              <a:t>PRESENTATION TITLE</a:t>
            </a:r>
            <a:endParaRPr lang="en-US" dirty="0"/>
          </a:p>
        </p:txBody>
      </p:sp>
      <p:sp>
        <p:nvSpPr>
          <p:cNvPr id="9" name="Slide Number Placeholder 8"/>
          <p:cNvSpPr>
            <a:spLocks noGrp="1"/>
          </p:cNvSpPr>
          <p:nvPr>
            <p:ph type="sldNum" sz="quarter" idx="12"/>
          </p:nvPr>
        </p:nvSpPr>
        <p:spPr>
          <a:xfrm>
            <a:off x="11148416" y="6377231"/>
            <a:ext cx="553900" cy="250337"/>
          </a:xfrm>
        </p:spPr>
        <p:txBody>
          <a:bodyPr/>
          <a:lstStyle>
            <a:lvl1pPr algn="ctr">
              <a:defRPr/>
            </a:lvl1pPr>
          </a:lstStyle>
          <a:p>
            <a:fld id="{93005692-73BE-493E-93AB-ECD6027A7652}" type="slidenum">
              <a:rPr lang="en-US" smtClean="0"/>
              <a:pPr/>
              <a:t>‹#›</a:t>
            </a:fld>
            <a:endParaRPr lang="en-US" dirty="0"/>
          </a:p>
        </p:txBody>
      </p:sp>
      <p:grpSp>
        <p:nvGrpSpPr>
          <p:cNvPr id="15" name="Group 14"/>
          <p:cNvGrpSpPr/>
          <p:nvPr userDrawn="1"/>
        </p:nvGrpSpPr>
        <p:grpSpPr>
          <a:xfrm>
            <a:off x="0" y="0"/>
            <a:ext cx="12192000" cy="397164"/>
            <a:chOff x="0" y="0"/>
            <a:chExt cx="12192000" cy="397164"/>
          </a:xfrm>
        </p:grpSpPr>
        <p:sp>
          <p:nvSpPr>
            <p:cNvPr id="16" name="Rectangle 15"/>
            <p:cNvSpPr/>
            <p:nvPr userDrawn="1"/>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050818"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6097879"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8472" y="5409303"/>
            <a:ext cx="5138650" cy="1567230"/>
          </a:xfrm>
          <a:prstGeom prst="rect">
            <a:avLst/>
          </a:prstGeom>
        </p:spPr>
      </p:pic>
    </p:spTree>
    <p:extLst>
      <p:ext uri="{BB962C8B-B14F-4D97-AF65-F5344CB8AC3E}">
        <p14:creationId xmlns:p14="http://schemas.microsoft.com/office/powerpoint/2010/main" val="1031835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Black">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445" y="5223061"/>
            <a:ext cx="5376672" cy="1639824"/>
          </a:xfrm>
          <a:prstGeom prst="rect">
            <a:avLst/>
          </a:prstGeom>
        </p:spPr>
      </p:pic>
      <p:sp>
        <p:nvSpPr>
          <p:cNvPr id="2" name="Title 1"/>
          <p:cNvSpPr>
            <a:spLocks noGrp="1"/>
          </p:cNvSpPr>
          <p:nvPr>
            <p:ph type="ctrTitle" hasCustomPrompt="1"/>
          </p:nvPr>
        </p:nvSpPr>
        <p:spPr>
          <a:xfrm>
            <a:off x="452740" y="1028940"/>
            <a:ext cx="8692199" cy="1474115"/>
          </a:xfrm>
        </p:spPr>
        <p:txBody>
          <a:bodyPr lIns="0" anchor="b">
            <a:noAutofit/>
          </a:bodyPr>
          <a:lstStyle>
            <a:lvl1pPr algn="l">
              <a:defRPr sz="5400">
                <a:solidFill>
                  <a:schemeClr val="bg1"/>
                </a:solidFill>
                <a:latin typeface="+mj-lt"/>
              </a:defRPr>
            </a:lvl1pPr>
          </a:lstStyle>
          <a:p>
            <a:r>
              <a:rPr lang="en-US" dirty="0"/>
              <a:t>CLICK TO EDIT MASTER TITLE SLIDE</a:t>
            </a:r>
          </a:p>
        </p:txBody>
      </p:sp>
      <p:sp>
        <p:nvSpPr>
          <p:cNvPr id="3" name="Subtitle 2"/>
          <p:cNvSpPr>
            <a:spLocks noGrp="1"/>
          </p:cNvSpPr>
          <p:nvPr>
            <p:ph type="subTitle" idx="1"/>
          </p:nvPr>
        </p:nvSpPr>
        <p:spPr>
          <a:xfrm>
            <a:off x="452740" y="4266821"/>
            <a:ext cx="5486243" cy="666549"/>
          </a:xfrm>
        </p:spPr>
        <p:txBody>
          <a:bodyPr lIns="0" anchor="t">
            <a:normAutofit/>
          </a:bodyPr>
          <a:lstStyle>
            <a:lvl1pPr marL="0" indent="0" algn="l">
              <a:buNone/>
              <a:defRPr sz="2000" b="0">
                <a:solidFill>
                  <a:schemeClr val="bg1">
                    <a:lumMod val="8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a:xfrm>
            <a:off x="452740" y="2642329"/>
            <a:ext cx="1182916" cy="377962"/>
          </a:xfrm>
          <a:solidFill>
            <a:schemeClr val="accent1"/>
          </a:solidFill>
          <a:ln>
            <a:noFill/>
          </a:ln>
        </p:spPr>
        <p:txBody>
          <a:bodyPr/>
          <a:lstStyle>
            <a:lvl1pPr>
              <a:defRPr sz="11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A318C6E2-4AA5-436E-9815-715E9B2235FA}" type="datetime1">
              <a:rPr lang="en-US" smtClean="0"/>
              <a:t>1/26/2021</a:t>
            </a:fld>
            <a:endParaRPr lang="en-US" dirty="0"/>
          </a:p>
        </p:txBody>
      </p:sp>
      <p:sp>
        <p:nvSpPr>
          <p:cNvPr id="8" name="Footer Placeholder 7"/>
          <p:cNvSpPr>
            <a:spLocks noGrp="1"/>
          </p:cNvSpPr>
          <p:nvPr>
            <p:ph type="ftr" sz="quarter" idx="11"/>
          </p:nvPr>
        </p:nvSpPr>
        <p:spPr>
          <a:xfrm>
            <a:off x="6623674" y="6377231"/>
            <a:ext cx="4293708" cy="250337"/>
          </a:xfrm>
        </p:spPr>
        <p:txBody>
          <a:bodyPr/>
          <a:lstStyle>
            <a:lvl1pPr algn="ctr">
              <a:defRPr>
                <a:solidFill>
                  <a:schemeClr val="bg1">
                    <a:lumMod val="85000"/>
                  </a:schemeClr>
                </a:solidFill>
              </a:defRPr>
            </a:lvl1pPr>
          </a:lstStyle>
          <a:p>
            <a:r>
              <a:rPr lang="en-US"/>
              <a:t>PRESENTATION TITLE</a:t>
            </a:r>
            <a:endParaRPr lang="en-US" dirty="0"/>
          </a:p>
        </p:txBody>
      </p:sp>
      <p:sp>
        <p:nvSpPr>
          <p:cNvPr id="9" name="Slide Number Placeholder 8"/>
          <p:cNvSpPr>
            <a:spLocks noGrp="1"/>
          </p:cNvSpPr>
          <p:nvPr>
            <p:ph type="sldNum" sz="quarter" idx="12"/>
          </p:nvPr>
        </p:nvSpPr>
        <p:spPr>
          <a:xfrm>
            <a:off x="11148416" y="6377231"/>
            <a:ext cx="553900" cy="250337"/>
          </a:xfrm>
        </p:spPr>
        <p:txBody>
          <a:bodyPr/>
          <a:lstStyle>
            <a:lvl1pPr algn="ctr">
              <a:defRPr>
                <a:solidFill>
                  <a:schemeClr val="bg1">
                    <a:lumMod val="85000"/>
                  </a:schemeClr>
                </a:solidFill>
              </a:defRPr>
            </a:lvl1pPr>
          </a:lstStyle>
          <a:p>
            <a:fld id="{93005692-73BE-493E-93AB-ECD6027A7652}" type="slidenum">
              <a:rPr lang="en-US" smtClean="0"/>
              <a:pPr/>
              <a:t>‹#›</a:t>
            </a:fld>
            <a:endParaRPr lang="en-US" dirty="0"/>
          </a:p>
        </p:txBody>
      </p:sp>
      <p:grpSp>
        <p:nvGrpSpPr>
          <p:cNvPr id="14" name="Group 13"/>
          <p:cNvGrpSpPr/>
          <p:nvPr userDrawn="1"/>
        </p:nvGrpSpPr>
        <p:grpSpPr>
          <a:xfrm>
            <a:off x="0" y="0"/>
            <a:ext cx="12192000" cy="397164"/>
            <a:chOff x="0" y="0"/>
            <a:chExt cx="12192000" cy="397164"/>
          </a:xfrm>
        </p:grpSpPr>
        <p:sp>
          <p:nvSpPr>
            <p:cNvPr id="15" name="Rectangle 14"/>
            <p:cNvSpPr/>
            <p:nvPr userDrawn="1"/>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050818"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6097879"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28952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Black with Image">
    <p:bg>
      <p:bgPr>
        <a:solidFill>
          <a:schemeClr val="tx1"/>
        </a:solidFill>
        <a:effectLst/>
      </p:bgPr>
    </p:bg>
    <p:spTree>
      <p:nvGrpSpPr>
        <p:cNvPr id="1" name=""/>
        <p:cNvGrpSpPr/>
        <p:nvPr/>
      </p:nvGrpSpPr>
      <p:grpSpPr>
        <a:xfrm>
          <a:off x="0" y="0"/>
          <a:ext cx="0" cy="0"/>
          <a:chOff x="0" y="0"/>
          <a:chExt cx="0" cy="0"/>
        </a:xfrm>
      </p:grpSpPr>
      <p:sp>
        <p:nvSpPr>
          <p:cNvPr id="18" name="Picture Placeholder 5"/>
          <p:cNvSpPr>
            <a:spLocks noGrp="1"/>
          </p:cNvSpPr>
          <p:nvPr>
            <p:ph type="pic" sz="quarter" idx="13"/>
          </p:nvPr>
        </p:nvSpPr>
        <p:spPr>
          <a:xfrm>
            <a:off x="6094124" y="397164"/>
            <a:ext cx="6097876" cy="6460836"/>
          </a:xfrm>
        </p:spPr>
        <p:txBody>
          <a:bodyPr/>
          <a:lstStyle/>
          <a:p>
            <a:r>
              <a:rPr lang="en-US"/>
              <a:t>Click icon to add picture</a:t>
            </a:r>
          </a:p>
        </p:txBody>
      </p:sp>
      <p:sp>
        <p:nvSpPr>
          <p:cNvPr id="2" name="Title 1"/>
          <p:cNvSpPr>
            <a:spLocks noGrp="1"/>
          </p:cNvSpPr>
          <p:nvPr>
            <p:ph type="ctrTitle" hasCustomPrompt="1"/>
          </p:nvPr>
        </p:nvSpPr>
        <p:spPr>
          <a:xfrm>
            <a:off x="452740" y="1028940"/>
            <a:ext cx="5486243" cy="1474115"/>
          </a:xfrm>
        </p:spPr>
        <p:txBody>
          <a:bodyPr lIns="0" anchor="b">
            <a:noAutofit/>
          </a:bodyPr>
          <a:lstStyle>
            <a:lvl1pPr algn="l">
              <a:defRPr sz="5400">
                <a:solidFill>
                  <a:schemeClr val="bg1"/>
                </a:solidFill>
                <a:latin typeface="+mj-lt"/>
              </a:defRPr>
            </a:lvl1pPr>
          </a:lstStyle>
          <a:p>
            <a:r>
              <a:rPr lang="en-US" dirty="0"/>
              <a:t>CLICK TO EDIT MASTER TITLE SLIDE</a:t>
            </a:r>
          </a:p>
        </p:txBody>
      </p:sp>
      <p:sp>
        <p:nvSpPr>
          <p:cNvPr id="3" name="Subtitle 2"/>
          <p:cNvSpPr>
            <a:spLocks noGrp="1"/>
          </p:cNvSpPr>
          <p:nvPr>
            <p:ph type="subTitle" idx="1"/>
          </p:nvPr>
        </p:nvSpPr>
        <p:spPr>
          <a:xfrm>
            <a:off x="452740" y="4266821"/>
            <a:ext cx="5486243" cy="666549"/>
          </a:xfrm>
        </p:spPr>
        <p:txBody>
          <a:bodyPr lIns="0" anchor="t">
            <a:normAutofit/>
          </a:bodyPr>
          <a:lstStyle>
            <a:lvl1pPr marL="0" indent="0" algn="l">
              <a:buNone/>
              <a:defRPr sz="2000" b="0">
                <a:solidFill>
                  <a:schemeClr val="bg1">
                    <a:lumMod val="8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a:xfrm>
            <a:off x="452740" y="2642329"/>
            <a:ext cx="1182916" cy="377962"/>
          </a:xfrm>
          <a:solidFill>
            <a:schemeClr val="accent1"/>
          </a:solidFill>
          <a:ln>
            <a:noFill/>
          </a:ln>
        </p:spPr>
        <p:txBody>
          <a:bodyPr/>
          <a:lstStyle>
            <a:lvl1pPr>
              <a:defRPr sz="11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A318C6E2-4AA5-436E-9815-715E9B2235FA}" type="datetime1">
              <a:rPr lang="en-US" smtClean="0"/>
              <a:t>1/26/2021</a:t>
            </a:fld>
            <a:endParaRPr lang="en-US" dirty="0"/>
          </a:p>
        </p:txBody>
      </p:sp>
      <p:sp>
        <p:nvSpPr>
          <p:cNvPr id="8" name="Footer Placeholder 7"/>
          <p:cNvSpPr>
            <a:spLocks noGrp="1"/>
          </p:cNvSpPr>
          <p:nvPr>
            <p:ph type="ftr" sz="quarter" idx="11"/>
          </p:nvPr>
        </p:nvSpPr>
        <p:spPr>
          <a:xfrm>
            <a:off x="6623674" y="6377231"/>
            <a:ext cx="4293708" cy="250337"/>
          </a:xfrm>
        </p:spPr>
        <p:txBody>
          <a:bodyPr/>
          <a:lstStyle>
            <a:lvl1pPr algn="ctr">
              <a:defRPr>
                <a:solidFill>
                  <a:schemeClr val="bg1">
                    <a:lumMod val="85000"/>
                  </a:schemeClr>
                </a:solidFill>
              </a:defRPr>
            </a:lvl1pPr>
          </a:lstStyle>
          <a:p>
            <a:r>
              <a:rPr lang="en-US"/>
              <a:t>PRESENTATION TITLE</a:t>
            </a:r>
            <a:endParaRPr lang="en-US" dirty="0"/>
          </a:p>
        </p:txBody>
      </p:sp>
      <p:sp>
        <p:nvSpPr>
          <p:cNvPr id="9" name="Slide Number Placeholder 8"/>
          <p:cNvSpPr>
            <a:spLocks noGrp="1"/>
          </p:cNvSpPr>
          <p:nvPr>
            <p:ph type="sldNum" sz="quarter" idx="12"/>
          </p:nvPr>
        </p:nvSpPr>
        <p:spPr>
          <a:xfrm>
            <a:off x="11148416" y="6377231"/>
            <a:ext cx="553900" cy="250337"/>
          </a:xfrm>
        </p:spPr>
        <p:txBody>
          <a:bodyPr/>
          <a:lstStyle>
            <a:lvl1pPr algn="ctr">
              <a:defRPr>
                <a:solidFill>
                  <a:schemeClr val="bg1">
                    <a:lumMod val="85000"/>
                  </a:schemeClr>
                </a:solidFill>
              </a:defRPr>
            </a:lvl1pPr>
          </a:lstStyle>
          <a:p>
            <a:fld id="{93005692-73BE-493E-93AB-ECD6027A7652}" type="slidenum">
              <a:rPr lang="en-US" smtClean="0"/>
              <a:pPr/>
              <a:t>‹#›</a:t>
            </a:fld>
            <a:endParaRPr lang="en-US" dirty="0"/>
          </a:p>
        </p:txBody>
      </p:sp>
      <p:grpSp>
        <p:nvGrpSpPr>
          <p:cNvPr id="15" name="Group 14"/>
          <p:cNvGrpSpPr/>
          <p:nvPr userDrawn="1"/>
        </p:nvGrpSpPr>
        <p:grpSpPr>
          <a:xfrm>
            <a:off x="0" y="0"/>
            <a:ext cx="12192000" cy="397164"/>
            <a:chOff x="0" y="0"/>
            <a:chExt cx="12192000" cy="397164"/>
          </a:xfrm>
        </p:grpSpPr>
        <p:sp>
          <p:nvSpPr>
            <p:cNvPr id="16" name="Rectangle 15"/>
            <p:cNvSpPr/>
            <p:nvPr userDrawn="1"/>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3050818"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6097879"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2" name="Picture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3445" y="5223061"/>
            <a:ext cx="5376672" cy="1639824"/>
          </a:xfrm>
          <a:prstGeom prst="rect">
            <a:avLst/>
          </a:prstGeom>
        </p:spPr>
      </p:pic>
    </p:spTree>
    <p:extLst>
      <p:ext uri="{BB962C8B-B14F-4D97-AF65-F5344CB8AC3E}">
        <p14:creationId xmlns:p14="http://schemas.microsoft.com/office/powerpoint/2010/main" val="350106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4D4B0C9-B47E-4B33-A656-C78D1805DA95}" type="datetime1">
              <a:rPr lang="en-US" smtClean="0"/>
              <a:t>1/26/2021</a:t>
            </a:fld>
            <a:endParaRPr lang="en-US" dirty="0"/>
          </a:p>
        </p:txBody>
      </p:sp>
      <p:sp>
        <p:nvSpPr>
          <p:cNvPr id="8" name="Footer Placeholder 7"/>
          <p:cNvSpPr>
            <a:spLocks noGrp="1"/>
          </p:cNvSpPr>
          <p:nvPr>
            <p:ph type="ftr" sz="quarter" idx="11"/>
          </p:nvPr>
        </p:nvSpPr>
        <p:spPr/>
        <p:txBody>
          <a:bodyPr/>
          <a:lstStyle/>
          <a:p>
            <a:r>
              <a:rPr lang="en-US"/>
              <a:t>PRESENTATION TITLE</a:t>
            </a:r>
            <a:endParaRPr lang="en-US" dirty="0"/>
          </a:p>
        </p:txBody>
      </p:sp>
      <p:sp>
        <p:nvSpPr>
          <p:cNvPr id="9" name="Slide Number Placeholder 8"/>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666323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_M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hasCustomPrompt="1"/>
          </p:nvPr>
        </p:nvSpPr>
        <p:spPr>
          <a:xfrm>
            <a:off x="7407696" y="685060"/>
            <a:ext cx="1420859" cy="286052"/>
          </a:xfrm>
        </p:spPr>
        <p:txBody>
          <a:bodyPr anchor="ctr">
            <a:noAutofit/>
          </a:bodyPr>
          <a:lstStyle>
            <a:lvl1pPr marL="0" indent="0" algn="ctr">
              <a:buNone/>
              <a:defRPr sz="1100" b="0" baseline="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MENU ITEM 1</a:t>
            </a:r>
          </a:p>
        </p:txBody>
      </p:sp>
      <p:sp>
        <p:nvSpPr>
          <p:cNvPr id="9" name="Text Placeholder 7"/>
          <p:cNvSpPr>
            <a:spLocks noGrp="1"/>
          </p:cNvSpPr>
          <p:nvPr>
            <p:ph type="body" sz="quarter" idx="14" hasCustomPrompt="1"/>
          </p:nvPr>
        </p:nvSpPr>
        <p:spPr>
          <a:xfrm>
            <a:off x="8908224" y="685060"/>
            <a:ext cx="1420859" cy="286052"/>
          </a:xfrm>
        </p:spPr>
        <p:txBody>
          <a:bodyPr anchor="ctr">
            <a:noAutofit/>
          </a:bodyPr>
          <a:lstStyle>
            <a:lvl1pPr marL="0" indent="0" algn="ctr">
              <a:buNone/>
              <a:defRPr sz="1100" b="0" baseline="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MENU ITEM 2</a:t>
            </a:r>
          </a:p>
        </p:txBody>
      </p:sp>
      <p:sp>
        <p:nvSpPr>
          <p:cNvPr id="10" name="Text Placeholder 7"/>
          <p:cNvSpPr>
            <a:spLocks noGrp="1"/>
          </p:cNvSpPr>
          <p:nvPr>
            <p:ph type="body" sz="quarter" idx="15" hasCustomPrompt="1"/>
          </p:nvPr>
        </p:nvSpPr>
        <p:spPr>
          <a:xfrm>
            <a:off x="10408752" y="685060"/>
            <a:ext cx="1420859" cy="286052"/>
          </a:xfrm>
        </p:spPr>
        <p:txBody>
          <a:bodyPr anchor="ctr">
            <a:noAutofit/>
          </a:bodyPr>
          <a:lstStyle>
            <a:lvl1pPr marL="0" indent="0" algn="ctr">
              <a:buNone/>
              <a:defRPr sz="1100" b="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MENU ITEM 3</a:t>
            </a:r>
          </a:p>
        </p:txBody>
      </p:sp>
      <p:sp>
        <p:nvSpPr>
          <p:cNvPr id="7" name="Date Placeholder 6"/>
          <p:cNvSpPr>
            <a:spLocks noGrp="1"/>
          </p:cNvSpPr>
          <p:nvPr>
            <p:ph type="dt" sz="half" idx="16"/>
          </p:nvPr>
        </p:nvSpPr>
        <p:spPr/>
        <p:txBody>
          <a:bodyPr/>
          <a:lstStyle/>
          <a:p>
            <a:fld id="{48C228CE-C572-4AF5-9728-AA6E475873DD}" type="datetime1">
              <a:rPr lang="en-US" smtClean="0"/>
              <a:t>1/26/2021</a:t>
            </a:fld>
            <a:endParaRPr lang="en-US" dirty="0"/>
          </a:p>
        </p:txBody>
      </p:sp>
      <p:sp>
        <p:nvSpPr>
          <p:cNvPr id="11" name="Footer Placeholder 10"/>
          <p:cNvSpPr>
            <a:spLocks noGrp="1"/>
          </p:cNvSpPr>
          <p:nvPr>
            <p:ph type="ftr" sz="quarter" idx="17"/>
          </p:nvPr>
        </p:nvSpPr>
        <p:spPr/>
        <p:txBody>
          <a:bodyPr/>
          <a:lstStyle/>
          <a:p>
            <a:r>
              <a:rPr lang="en-US"/>
              <a:t>PRESENTATION TITLE</a:t>
            </a:r>
            <a:endParaRPr lang="en-US" dirty="0"/>
          </a:p>
        </p:txBody>
      </p:sp>
      <p:sp>
        <p:nvSpPr>
          <p:cNvPr id="12" name="Slide Number Placeholder 11"/>
          <p:cNvSpPr>
            <a:spLocks noGrp="1"/>
          </p:cNvSpPr>
          <p:nvPr>
            <p:ph type="sldNum" sz="quarter" idx="18"/>
          </p:nvPr>
        </p:nvSpPr>
        <p:spPr/>
        <p:txBody>
          <a:bodyPr/>
          <a:lstStyle/>
          <a:p>
            <a:r>
              <a:rPr lang="en-US" dirty="0"/>
              <a:t>PAGE  </a:t>
            </a:r>
            <a:fld id="{93005692-73BE-493E-93AB-ECD6027A7652}" type="slidenum">
              <a:rPr lang="en-US" smtClean="0"/>
              <a:pPr/>
              <a:t>‹#›</a:t>
            </a:fld>
            <a:endParaRPr lang="en-US" dirty="0"/>
          </a:p>
        </p:txBody>
      </p:sp>
      <p:sp>
        <p:nvSpPr>
          <p:cNvPr id="4" name="Title 3"/>
          <p:cNvSpPr>
            <a:spLocks noGrp="1"/>
          </p:cNvSpPr>
          <p:nvPr>
            <p:ph type="title"/>
          </p:nvPr>
        </p:nvSpPr>
        <p:spPr>
          <a:xfrm>
            <a:off x="259883" y="434108"/>
            <a:ext cx="7046081" cy="895927"/>
          </a:xfrm>
        </p:spPr>
        <p:txBody>
          <a:bodyPr/>
          <a:lstStyle>
            <a:lvl1pPr>
              <a:defRPr cap="all" baseline="0"/>
            </a:lvl1pPr>
          </a:lstStyle>
          <a:p>
            <a:r>
              <a:rPr lang="en-US"/>
              <a:t>Click to edit Master title style</a:t>
            </a:r>
            <a:endParaRPr lang="en-US" dirty="0"/>
          </a:p>
        </p:txBody>
      </p:sp>
    </p:spTree>
    <p:extLst>
      <p:ext uri="{BB962C8B-B14F-4D97-AF65-F5344CB8AC3E}">
        <p14:creationId xmlns:p14="http://schemas.microsoft.com/office/powerpoint/2010/main" val="1267036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9882" y="1709738"/>
            <a:ext cx="9399507" cy="2852737"/>
          </a:xfrm>
        </p:spPr>
        <p:txBody>
          <a:bodyPr anchor="b">
            <a:normAutofit/>
          </a:bodyPr>
          <a:lstStyle>
            <a:lvl1pPr algn="l">
              <a:defRPr sz="4000" baseline="0">
                <a:solidFill>
                  <a:schemeClr val="tx1"/>
                </a:solidFill>
              </a:defRPr>
            </a:lvl1pPr>
          </a:lstStyle>
          <a:p>
            <a:r>
              <a:rPr lang="en-US" dirty="0"/>
              <a:t>CLICK TO EDIT MASTER</a:t>
            </a:r>
            <a:br>
              <a:rPr lang="en-US" dirty="0"/>
            </a:br>
            <a:r>
              <a:rPr lang="en-US" dirty="0"/>
              <a:t>SECTION TITLE SLIDE</a:t>
            </a:r>
          </a:p>
        </p:txBody>
      </p:sp>
      <p:sp>
        <p:nvSpPr>
          <p:cNvPr id="3" name="Text Placeholder 2"/>
          <p:cNvSpPr>
            <a:spLocks noGrp="1"/>
          </p:cNvSpPr>
          <p:nvPr>
            <p:ph type="body" idx="1"/>
          </p:nvPr>
        </p:nvSpPr>
        <p:spPr>
          <a:xfrm>
            <a:off x="259882" y="4589463"/>
            <a:ext cx="9399507" cy="1500187"/>
          </a:xfrm>
        </p:spPr>
        <p:txBody>
          <a:bodyPr>
            <a:normAutofit/>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026D43AC-4B94-471D-A170-0D88FCD1FB54}" type="datetime1">
              <a:rPr lang="en-US" smtClean="0"/>
              <a:t>1/26/2021</a:t>
            </a:fld>
            <a:endParaRPr lang="en-US" dirty="0"/>
          </a:p>
        </p:txBody>
      </p:sp>
      <p:sp>
        <p:nvSpPr>
          <p:cNvPr id="8" name="Footer Placeholder 7"/>
          <p:cNvSpPr>
            <a:spLocks noGrp="1"/>
          </p:cNvSpPr>
          <p:nvPr>
            <p:ph type="ftr" sz="quarter" idx="11"/>
          </p:nvPr>
        </p:nvSpPr>
        <p:spPr/>
        <p:txBody>
          <a:bodyPr/>
          <a:lstStyle/>
          <a:p>
            <a:r>
              <a:rPr lang="en-US"/>
              <a:t>PRESENTATION TITLE</a:t>
            </a:r>
            <a:endParaRPr lang="en-US" dirty="0"/>
          </a:p>
        </p:txBody>
      </p:sp>
      <p:sp>
        <p:nvSpPr>
          <p:cNvPr id="9" name="Slide Number Placeholder 8"/>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2969021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Section Header_AL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3085" y="1783162"/>
            <a:ext cx="7310127" cy="1223818"/>
          </a:xfrm>
          <a:prstGeom prst="rect">
            <a:avLst/>
          </a:prstGeom>
        </p:spPr>
      </p:pic>
      <p:sp>
        <p:nvSpPr>
          <p:cNvPr id="2" name="Title 1"/>
          <p:cNvSpPr>
            <a:spLocks noGrp="1"/>
          </p:cNvSpPr>
          <p:nvPr>
            <p:ph type="ctrTitle" hasCustomPrompt="1"/>
          </p:nvPr>
        </p:nvSpPr>
        <p:spPr>
          <a:xfrm>
            <a:off x="960521" y="3727927"/>
            <a:ext cx="8770620" cy="1212056"/>
          </a:xfrm>
        </p:spPr>
        <p:txBody>
          <a:bodyPr anchor="b">
            <a:noAutofit/>
          </a:bodyPr>
          <a:lstStyle>
            <a:lvl1pPr algn="l">
              <a:defRPr sz="4000" baseline="0">
                <a:solidFill>
                  <a:schemeClr val="tx1"/>
                </a:solidFill>
                <a:latin typeface="+mj-lt"/>
              </a:defRPr>
            </a:lvl1pPr>
          </a:lstStyle>
          <a:p>
            <a:r>
              <a:rPr lang="en-US" dirty="0"/>
              <a:t>CLICK TO EDIT MASTER</a:t>
            </a:r>
            <a:br>
              <a:rPr lang="en-US" dirty="0"/>
            </a:br>
            <a:r>
              <a:rPr lang="en-US" dirty="0"/>
              <a:t>SECTION TITLE SLIDE OPTION 2</a:t>
            </a:r>
          </a:p>
        </p:txBody>
      </p:sp>
      <p:sp>
        <p:nvSpPr>
          <p:cNvPr id="3" name="Subtitle 2"/>
          <p:cNvSpPr>
            <a:spLocks noGrp="1"/>
          </p:cNvSpPr>
          <p:nvPr>
            <p:ph type="subTitle" idx="1"/>
          </p:nvPr>
        </p:nvSpPr>
        <p:spPr bwMode="gray">
          <a:xfrm>
            <a:off x="960521" y="4947813"/>
            <a:ext cx="8770620" cy="666549"/>
          </a:xfrm>
        </p:spPr>
        <p:txBody>
          <a:bodyPr anchor="t">
            <a:normAutofit/>
          </a:bodyPr>
          <a:lstStyle>
            <a:lvl1pPr marL="0" indent="0" algn="l">
              <a:buNone/>
              <a:defRPr sz="24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2EFF9E2-52BD-4C8D-9C57-79F661DB94A1}" type="datetime1">
              <a:rPr lang="en-US" smtClean="0"/>
              <a:t>1/26/2021</a:t>
            </a:fld>
            <a:endParaRPr lang="en-US" dirty="0"/>
          </a:p>
        </p:txBody>
      </p:sp>
      <p:sp>
        <p:nvSpPr>
          <p:cNvPr id="5" name="Footer Placeholder 4"/>
          <p:cNvSpPr>
            <a:spLocks noGrp="1"/>
          </p:cNvSpPr>
          <p:nvPr>
            <p:ph type="ftr" sz="quarter" idx="11"/>
          </p:nvPr>
        </p:nvSpPr>
        <p:spPr>
          <a:xfrm>
            <a:off x="960521" y="6335309"/>
            <a:ext cx="4525878" cy="250337"/>
          </a:xfrm>
        </p:spPr>
        <p:txBody>
          <a:bodyPr/>
          <a:lstStyle/>
          <a:p>
            <a:r>
              <a:rPr lang="en-US"/>
              <a:t>PRESENTATION TITLE</a:t>
            </a:r>
            <a:endParaRPr lang="en-US" dirty="0"/>
          </a:p>
        </p:txBody>
      </p:sp>
      <p:sp>
        <p:nvSpPr>
          <p:cNvPr id="6" name="Slide Number Placeholder 5"/>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grpSp>
        <p:nvGrpSpPr>
          <p:cNvPr id="27" name="Group 26"/>
          <p:cNvGrpSpPr/>
          <p:nvPr userDrawn="1"/>
        </p:nvGrpSpPr>
        <p:grpSpPr>
          <a:xfrm>
            <a:off x="0" y="0"/>
            <a:ext cx="12192000" cy="397164"/>
            <a:chOff x="0" y="0"/>
            <a:chExt cx="12192000" cy="397164"/>
          </a:xfrm>
        </p:grpSpPr>
        <p:sp>
          <p:nvSpPr>
            <p:cNvPr id="28" name="Rectangle 27"/>
            <p:cNvSpPr/>
            <p:nvPr userDrawn="1"/>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userDrawn="1"/>
          </p:nvSpPr>
          <p:spPr>
            <a:xfrm>
              <a:off x="3050818"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userDrawn="1"/>
          </p:nvSpPr>
          <p:spPr>
            <a:xfrm>
              <a:off x="6097879"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userDrawn="1"/>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userDrawn="1"/>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42748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9883" y="434108"/>
            <a:ext cx="11569729" cy="895927"/>
          </a:xfrm>
        </p:spPr>
        <p:txBody>
          <a:bodyPr/>
          <a:lstStyle/>
          <a:p>
            <a:r>
              <a:rPr lang="en-US" dirty="0"/>
              <a:t>CLICK TO EDIT MASTER TITLE STYLE</a:t>
            </a:r>
          </a:p>
        </p:txBody>
      </p:sp>
      <p:sp>
        <p:nvSpPr>
          <p:cNvPr id="3" name="Content Placeholder 2"/>
          <p:cNvSpPr>
            <a:spLocks noGrp="1"/>
          </p:cNvSpPr>
          <p:nvPr>
            <p:ph sz="half" idx="1"/>
          </p:nvPr>
        </p:nvSpPr>
        <p:spPr>
          <a:xfrm>
            <a:off x="259882" y="1413164"/>
            <a:ext cx="5586855" cy="4590472"/>
          </a:xfrm>
        </p:spPr>
        <p:txBody>
          <a:bodyPr/>
          <a:lstStyle>
            <a:lvl1pPr marL="288925" indent="-288925">
              <a:spcBef>
                <a:spcPts val="800"/>
              </a:spcBef>
              <a:spcAft>
                <a:spcPts val="800"/>
              </a:spcAft>
              <a:buFont typeface="Wingdings" charset="2"/>
              <a:buChar char="§"/>
              <a:defRPr/>
            </a:lvl1pPr>
            <a:lvl2pPr marL="685800" indent="-228600">
              <a:spcBef>
                <a:spcPts val="800"/>
              </a:spcBef>
              <a:spcAft>
                <a:spcPts val="800"/>
              </a:spcAft>
              <a:buFont typeface="Wingdings" charset="2"/>
              <a:buChar char="§"/>
              <a:defRPr/>
            </a:lvl2pPr>
            <a:lvl3pPr marL="1143000" indent="-228600">
              <a:spcBef>
                <a:spcPts val="800"/>
              </a:spcBef>
              <a:spcAft>
                <a:spcPts val="800"/>
              </a:spcAft>
              <a:buFont typeface="Wingdings" charset="2"/>
              <a:buChar char="§"/>
              <a:defRPr/>
            </a:lvl3pPr>
            <a:lvl4pPr marL="1600200" indent="-228600">
              <a:spcBef>
                <a:spcPts val="800"/>
              </a:spcBef>
              <a:spcAft>
                <a:spcPts val="800"/>
              </a:spcAft>
              <a:buFont typeface="Wingdings" charset="2"/>
              <a:buChar char="§"/>
              <a:defRPr/>
            </a:lvl4pPr>
            <a:lvl5pPr marL="2057400" indent="-228600">
              <a:spcBef>
                <a:spcPts val="800"/>
              </a:spcBef>
              <a:spcAft>
                <a:spcPts val="800"/>
              </a:spcAft>
              <a:buFont typeface="Wingdings" charset="2"/>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992" y="1413164"/>
            <a:ext cx="5658620" cy="4590472"/>
          </a:xfrm>
        </p:spPr>
        <p:txBody>
          <a:bodyPr/>
          <a:lstStyle>
            <a:lvl1pPr marL="288925" indent="-288925">
              <a:spcBef>
                <a:spcPts val="800"/>
              </a:spcBef>
              <a:spcAft>
                <a:spcPts val="800"/>
              </a:spcAft>
              <a:buFont typeface="Wingdings" charset="2"/>
              <a:buChar char="§"/>
              <a:defRPr/>
            </a:lvl1pPr>
            <a:lvl2pPr marL="685800" indent="-228600">
              <a:spcBef>
                <a:spcPts val="800"/>
              </a:spcBef>
              <a:spcAft>
                <a:spcPts val="800"/>
              </a:spcAft>
              <a:buFont typeface="Wingdings" charset="2"/>
              <a:buChar char="§"/>
              <a:defRPr/>
            </a:lvl2pPr>
            <a:lvl3pPr marL="1143000" indent="-228600">
              <a:spcBef>
                <a:spcPts val="800"/>
              </a:spcBef>
              <a:spcAft>
                <a:spcPts val="800"/>
              </a:spcAft>
              <a:buFont typeface="Wingdings" charset="2"/>
              <a:buChar char="§"/>
              <a:defRPr/>
            </a:lvl3pPr>
            <a:lvl4pPr marL="1600200" indent="-228600">
              <a:spcBef>
                <a:spcPts val="800"/>
              </a:spcBef>
              <a:spcAft>
                <a:spcPts val="800"/>
              </a:spcAft>
              <a:buFont typeface="Wingdings" charset="2"/>
              <a:buChar char="§"/>
              <a:defRPr/>
            </a:lvl4pPr>
            <a:lvl5pPr marL="2057400" indent="-228600">
              <a:spcBef>
                <a:spcPts val="800"/>
              </a:spcBef>
              <a:spcAft>
                <a:spcPts val="800"/>
              </a:spcAft>
              <a:buFont typeface="Wingdings" charset="2"/>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081881F3-AB4F-4026-8B03-DBF7475676B1}" type="datetime1">
              <a:rPr lang="en-US" smtClean="0"/>
              <a:t>1/26/2021</a:t>
            </a:fld>
            <a:endParaRPr lang="en-US" dirty="0"/>
          </a:p>
        </p:txBody>
      </p:sp>
      <p:sp>
        <p:nvSpPr>
          <p:cNvPr id="9" name="Footer Placeholder 8"/>
          <p:cNvSpPr>
            <a:spLocks noGrp="1"/>
          </p:cNvSpPr>
          <p:nvPr>
            <p:ph type="ftr" sz="quarter" idx="11"/>
          </p:nvPr>
        </p:nvSpPr>
        <p:spPr/>
        <p:txBody>
          <a:bodyPr/>
          <a:lstStyle/>
          <a:p>
            <a:r>
              <a:rPr lang="en-US"/>
              <a:t>PRESENTATION TITLE</a:t>
            </a:r>
            <a:endParaRPr lang="en-US" dirty="0"/>
          </a:p>
        </p:txBody>
      </p:sp>
      <p:sp>
        <p:nvSpPr>
          <p:cNvPr id="10" name="Slide Number Placeholder 9"/>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2238516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9881" y="1396192"/>
            <a:ext cx="5542713" cy="670270"/>
          </a:xfrm>
        </p:spPr>
        <p:txBody>
          <a:bodyPr anchor="b">
            <a:noAutofit/>
          </a:bodyPr>
          <a:lstStyle>
            <a:lvl1pPr marL="0" indent="0">
              <a:buNone/>
              <a:defRPr sz="2800" b="1" baseline="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9881" y="2184400"/>
            <a:ext cx="5542713" cy="3846945"/>
          </a:xfrm>
        </p:spPr>
        <p:txBody>
          <a:bodyPr>
            <a:normAutofit/>
          </a:bodyPr>
          <a:lstStyle>
            <a:lvl1pPr marL="288925" indent="-288925">
              <a:spcBef>
                <a:spcPts val="800"/>
              </a:spcBef>
              <a:spcAft>
                <a:spcPts val="800"/>
              </a:spcAft>
              <a:buFont typeface="Wingdings" charset="2"/>
              <a:buChar char="§"/>
              <a:defRPr sz="2000"/>
            </a:lvl1pPr>
            <a:lvl2pPr marL="685800" indent="-228600">
              <a:spcBef>
                <a:spcPts val="800"/>
              </a:spcBef>
              <a:spcAft>
                <a:spcPts val="800"/>
              </a:spcAft>
              <a:buFont typeface="Wingdings" charset="2"/>
              <a:buChar char="§"/>
              <a:defRPr sz="1800"/>
            </a:lvl2pPr>
            <a:lvl3pPr marL="1143000" indent="-228600">
              <a:spcBef>
                <a:spcPts val="800"/>
              </a:spcBef>
              <a:spcAft>
                <a:spcPts val="800"/>
              </a:spcAft>
              <a:buFont typeface="Wingdings" charset="2"/>
              <a:buChar char="§"/>
              <a:defRPr sz="1600"/>
            </a:lvl3pPr>
            <a:lvl4pPr marL="1600200" indent="-228600">
              <a:spcBef>
                <a:spcPts val="800"/>
              </a:spcBef>
              <a:spcAft>
                <a:spcPts val="800"/>
              </a:spcAft>
              <a:buFont typeface="Wingdings" charset="2"/>
              <a:buChar char="§"/>
              <a:defRPr sz="1400"/>
            </a:lvl4pPr>
            <a:lvl5pPr marL="2057400" indent="-228600">
              <a:spcBef>
                <a:spcPts val="800"/>
              </a:spcBef>
              <a:spcAft>
                <a:spcPts val="800"/>
              </a:spcAft>
              <a:buFont typeface="Wingdings" charset="2"/>
              <a:buChar cha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6154" y="1396192"/>
            <a:ext cx="5593458" cy="670270"/>
          </a:xfrm>
        </p:spPr>
        <p:txBody>
          <a:bodyPr anchor="b">
            <a:normAutofit/>
          </a:bodyPr>
          <a:lstStyle>
            <a:lvl1pPr marL="0" indent="0">
              <a:buNone/>
              <a:defRPr sz="28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36154" y="2184400"/>
            <a:ext cx="5593458" cy="3846945"/>
          </a:xfrm>
        </p:spPr>
        <p:txBody>
          <a:bodyPr>
            <a:normAutofit/>
          </a:bodyPr>
          <a:lstStyle>
            <a:lvl1pPr marL="288925" indent="-288925">
              <a:spcBef>
                <a:spcPts val="800"/>
              </a:spcBef>
              <a:spcAft>
                <a:spcPts val="800"/>
              </a:spcAft>
              <a:buFont typeface="Wingdings" charset="2"/>
              <a:buChar char="§"/>
              <a:defRPr sz="2000"/>
            </a:lvl1pPr>
            <a:lvl2pPr marL="685800" indent="-228600">
              <a:spcBef>
                <a:spcPts val="800"/>
              </a:spcBef>
              <a:spcAft>
                <a:spcPts val="800"/>
              </a:spcAft>
              <a:buFont typeface="Wingdings" charset="2"/>
              <a:buChar char="§"/>
              <a:defRPr sz="1800"/>
            </a:lvl2pPr>
            <a:lvl3pPr marL="1143000" indent="-228600">
              <a:spcBef>
                <a:spcPts val="800"/>
              </a:spcBef>
              <a:spcAft>
                <a:spcPts val="800"/>
              </a:spcAft>
              <a:buFont typeface="Wingdings" charset="2"/>
              <a:buChar char="§"/>
              <a:defRPr sz="1600"/>
            </a:lvl3pPr>
            <a:lvl4pPr marL="1600200" indent="-228600">
              <a:spcBef>
                <a:spcPts val="800"/>
              </a:spcBef>
              <a:spcAft>
                <a:spcPts val="800"/>
              </a:spcAft>
              <a:buFont typeface="Wingdings" charset="2"/>
              <a:buChar char="§"/>
              <a:defRPr sz="1400"/>
            </a:lvl4pPr>
            <a:lvl5pPr marL="2057400" indent="-228600">
              <a:spcBef>
                <a:spcPts val="800"/>
              </a:spcBef>
              <a:spcAft>
                <a:spcPts val="800"/>
              </a:spcAft>
              <a:buFont typeface="Wingdings" charset="2"/>
              <a:buChar char="§"/>
              <a:defRPr sz="1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9"/>
          <p:cNvSpPr>
            <a:spLocks noGrp="1"/>
          </p:cNvSpPr>
          <p:nvPr>
            <p:ph type="title" hasCustomPrompt="1"/>
          </p:nvPr>
        </p:nvSpPr>
        <p:spPr>
          <a:xfrm>
            <a:off x="259883" y="434108"/>
            <a:ext cx="11569729" cy="895927"/>
          </a:xfrm>
        </p:spPr>
        <p:txBody>
          <a:bodyPr/>
          <a:lstStyle/>
          <a:p>
            <a:r>
              <a:rPr lang="en-US" dirty="0"/>
              <a:t>CLICK TO EDIT MASTER TITLE STYLE</a:t>
            </a:r>
          </a:p>
        </p:txBody>
      </p:sp>
      <p:sp>
        <p:nvSpPr>
          <p:cNvPr id="2" name="Date Placeholder 1"/>
          <p:cNvSpPr>
            <a:spLocks noGrp="1"/>
          </p:cNvSpPr>
          <p:nvPr>
            <p:ph type="dt" sz="half" idx="10"/>
          </p:nvPr>
        </p:nvSpPr>
        <p:spPr/>
        <p:txBody>
          <a:bodyPr/>
          <a:lstStyle/>
          <a:p>
            <a:fld id="{C17F432B-3FBE-4889-963D-BF97BFBB7D3F}" type="datetime1">
              <a:rPr lang="en-US" smtClean="0"/>
              <a:t>1/26/2021</a:t>
            </a:fld>
            <a:endParaRPr lang="en-US" dirty="0"/>
          </a:p>
        </p:txBody>
      </p:sp>
      <p:sp>
        <p:nvSpPr>
          <p:cNvPr id="11" name="Footer Placeholder 10"/>
          <p:cNvSpPr>
            <a:spLocks noGrp="1"/>
          </p:cNvSpPr>
          <p:nvPr>
            <p:ph type="ftr" sz="quarter" idx="11"/>
          </p:nvPr>
        </p:nvSpPr>
        <p:spPr/>
        <p:txBody>
          <a:bodyPr/>
          <a:lstStyle/>
          <a:p>
            <a:r>
              <a:rPr lang="en-US"/>
              <a:t>PRESENTATION TITLE</a:t>
            </a:r>
            <a:endParaRPr lang="en-US" dirty="0"/>
          </a:p>
        </p:txBody>
      </p:sp>
      <p:sp>
        <p:nvSpPr>
          <p:cNvPr id="12" name="Slide Number Placeholder 11"/>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519598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Date Placeholder 5"/>
          <p:cNvSpPr>
            <a:spLocks noGrp="1"/>
          </p:cNvSpPr>
          <p:nvPr>
            <p:ph type="dt" sz="half" idx="10"/>
          </p:nvPr>
        </p:nvSpPr>
        <p:spPr/>
        <p:txBody>
          <a:bodyPr/>
          <a:lstStyle/>
          <a:p>
            <a:fld id="{310CCC04-1E76-41EE-A8AC-75AD85313D09}" type="datetime1">
              <a:rPr lang="en-US" smtClean="0"/>
              <a:t>1/26/2021</a:t>
            </a:fld>
            <a:endParaRPr lang="en-US" dirty="0"/>
          </a:p>
        </p:txBody>
      </p:sp>
      <p:sp>
        <p:nvSpPr>
          <p:cNvPr id="7" name="Footer Placeholder 6"/>
          <p:cNvSpPr>
            <a:spLocks noGrp="1"/>
          </p:cNvSpPr>
          <p:nvPr>
            <p:ph type="ftr" sz="quarter" idx="11"/>
          </p:nvPr>
        </p:nvSpPr>
        <p:spPr/>
        <p:txBody>
          <a:bodyPr/>
          <a:lstStyle/>
          <a:p>
            <a:r>
              <a:rPr lang="en-US"/>
              <a:t>PRESENTATION TITLE</a:t>
            </a:r>
            <a:endParaRPr lang="en-US" dirty="0"/>
          </a:p>
        </p:txBody>
      </p:sp>
      <p:sp>
        <p:nvSpPr>
          <p:cNvPr id="8" name="Slide Number Placeholder 7"/>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2708487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3974A9E-84AC-4661-9381-CC35B09E47F7}" type="datetime1">
              <a:rPr lang="en-US" smtClean="0"/>
              <a:t>1/26/2021</a:t>
            </a:fld>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743165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_NoBkgr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E55829F-8847-4C2A-8DD0-690EAD78E53F}" type="datetime1">
              <a:rPr lang="en-US" smtClean="0"/>
              <a:t>1/26/2021</a:t>
            </a:fld>
            <a:endParaRPr lang="en-US" dirty="0"/>
          </a:p>
        </p:txBody>
      </p:sp>
      <p:sp>
        <p:nvSpPr>
          <p:cNvPr id="6" name="Footer Placeholder 5"/>
          <p:cNvSpPr>
            <a:spLocks noGrp="1"/>
          </p:cNvSpPr>
          <p:nvPr>
            <p:ph type="ftr" sz="quarter" idx="11"/>
          </p:nvPr>
        </p:nvSpPr>
        <p:spPr/>
        <p:txBody>
          <a:bodyPr/>
          <a:lstStyle/>
          <a:p>
            <a:r>
              <a:rPr lang="en-US"/>
              <a:t>PRESENTATION TITLE</a:t>
            </a:r>
            <a:endParaRPr lang="en-US" dirty="0"/>
          </a:p>
        </p:txBody>
      </p:sp>
      <p:sp>
        <p:nvSpPr>
          <p:cNvPr id="7" name="Slide Number Placeholder 6"/>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1087678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ntext or Quot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30071" y="1237675"/>
            <a:ext cx="4331855" cy="910202"/>
          </a:xfrm>
        </p:spPr>
        <p:txBody>
          <a:bodyPr anchor="b">
            <a:normAutofit/>
          </a:bodyPr>
          <a:lstStyle>
            <a:lvl1pPr algn="ctr">
              <a:defRPr sz="2800" cap="all" baseline="0"/>
            </a:lvl1pPr>
          </a:lstStyle>
          <a:p>
            <a:r>
              <a:rPr lang="en-US" dirty="0"/>
              <a:t>CONTEXT or THEME</a:t>
            </a:r>
          </a:p>
        </p:txBody>
      </p:sp>
      <p:sp>
        <p:nvSpPr>
          <p:cNvPr id="3" name="Date Placeholder 2"/>
          <p:cNvSpPr>
            <a:spLocks noGrp="1"/>
          </p:cNvSpPr>
          <p:nvPr>
            <p:ph type="dt" sz="half" idx="10"/>
          </p:nvPr>
        </p:nvSpPr>
        <p:spPr>
          <a:xfrm>
            <a:off x="10687614" y="6335309"/>
            <a:ext cx="1181114" cy="250337"/>
          </a:xfrm>
        </p:spPr>
        <p:txBody>
          <a:bodyPr/>
          <a:lstStyle/>
          <a:p>
            <a:fld id="{5FDFC970-B950-4395-A833-47227D4A68CA}" type="datetime1">
              <a:rPr lang="en-US" smtClean="0"/>
              <a:t>1/26/2021</a:t>
            </a:fld>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cxnSp>
        <p:nvCxnSpPr>
          <p:cNvPr id="12" name="Straight Connector 11"/>
          <p:cNvCxnSpPr/>
          <p:nvPr userDrawn="1"/>
        </p:nvCxnSpPr>
        <p:spPr>
          <a:xfrm>
            <a:off x="3930073" y="2244437"/>
            <a:ext cx="4331855" cy="0"/>
          </a:xfrm>
          <a:prstGeom prst="line">
            <a:avLst/>
          </a:prstGeom>
          <a:ln w="158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3930073" y="4668983"/>
            <a:ext cx="4331855" cy="0"/>
          </a:xfrm>
          <a:prstGeom prst="line">
            <a:avLst/>
          </a:prstGeom>
          <a:ln w="158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13"/>
          </p:nvPr>
        </p:nvSpPr>
        <p:spPr>
          <a:xfrm>
            <a:off x="660400" y="2420360"/>
            <a:ext cx="10871200" cy="2114550"/>
          </a:xfrm>
        </p:spPr>
        <p:txBody>
          <a:bodyPr anchor="ctr">
            <a:normAutofit/>
          </a:bodyPr>
          <a:lstStyle>
            <a:lvl1pPr marL="0" indent="0" algn="ctr">
              <a:lnSpc>
                <a:spcPct val="100000"/>
              </a:lnSpc>
              <a:buNone/>
              <a:defRPr sz="2800"/>
            </a:lvl1pPr>
            <a:lvl2pPr algn="ctr">
              <a:defRPr/>
            </a:lvl2pPr>
            <a:lvl3pPr algn="ctr">
              <a:defRPr/>
            </a:lvl3pPr>
            <a:lvl4pPr algn="ctr">
              <a:defRPr/>
            </a:lvl4pPr>
            <a:lvl5pPr algn="ctr">
              <a:defRPr/>
            </a:lvl5pPr>
          </a:lstStyle>
          <a:p>
            <a:pPr lvl="0"/>
            <a:r>
              <a:rPr lang="en-US"/>
              <a:t>Edit Master text styles</a:t>
            </a:r>
          </a:p>
        </p:txBody>
      </p:sp>
      <p:sp>
        <p:nvSpPr>
          <p:cNvPr id="17" name="Text Placeholder 16"/>
          <p:cNvSpPr>
            <a:spLocks noGrp="1"/>
          </p:cNvSpPr>
          <p:nvPr>
            <p:ph type="body" sz="quarter" idx="14"/>
          </p:nvPr>
        </p:nvSpPr>
        <p:spPr>
          <a:xfrm>
            <a:off x="3930072" y="4784725"/>
            <a:ext cx="4331855" cy="276225"/>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1200" b="1" dirty="0" smtClean="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1pPr>
          </a:lstStyle>
          <a:p>
            <a:pPr marL="0" lvl="0" algn="ctr"/>
            <a:r>
              <a:rPr lang="en-US"/>
              <a:t>Edit Master text styles</a:t>
            </a:r>
          </a:p>
        </p:txBody>
      </p:sp>
    </p:spTree>
    <p:extLst>
      <p:ext uri="{BB962C8B-B14F-4D97-AF65-F5344CB8AC3E}">
        <p14:creationId xmlns:p14="http://schemas.microsoft.com/office/powerpoint/2010/main" val="1064198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ext or Quote with Photo">
    <p:bg>
      <p:bgPr>
        <a:solidFill>
          <a:schemeClr val="bg2"/>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5"/>
          </p:nvPr>
        </p:nvSpPr>
        <p:spPr>
          <a:xfrm>
            <a:off x="6350285" y="495661"/>
            <a:ext cx="5440648" cy="5757360"/>
          </a:xfrm>
        </p:spPr>
        <p:txBody>
          <a:bodyPr/>
          <a:lstStyle/>
          <a:p>
            <a:r>
              <a:rPr lang="en-US"/>
              <a:t>Click icon to add picture</a:t>
            </a:r>
          </a:p>
        </p:txBody>
      </p:sp>
      <p:sp>
        <p:nvSpPr>
          <p:cNvPr id="2" name="Title 1"/>
          <p:cNvSpPr>
            <a:spLocks noGrp="1"/>
          </p:cNvSpPr>
          <p:nvPr>
            <p:ph type="title" hasCustomPrompt="1"/>
          </p:nvPr>
        </p:nvSpPr>
        <p:spPr>
          <a:xfrm>
            <a:off x="854362" y="1237675"/>
            <a:ext cx="4331855" cy="910202"/>
          </a:xfrm>
        </p:spPr>
        <p:txBody>
          <a:bodyPr anchor="b">
            <a:normAutofit/>
          </a:bodyPr>
          <a:lstStyle>
            <a:lvl1pPr algn="ctr">
              <a:defRPr sz="2800" cap="all" baseline="0"/>
            </a:lvl1pPr>
          </a:lstStyle>
          <a:p>
            <a:r>
              <a:rPr lang="en-US" dirty="0"/>
              <a:t>CONTEXT or THEME</a:t>
            </a:r>
          </a:p>
        </p:txBody>
      </p:sp>
      <p:sp>
        <p:nvSpPr>
          <p:cNvPr id="3" name="Date Placeholder 2"/>
          <p:cNvSpPr>
            <a:spLocks noGrp="1"/>
          </p:cNvSpPr>
          <p:nvPr>
            <p:ph type="dt" sz="half" idx="10"/>
          </p:nvPr>
        </p:nvSpPr>
        <p:spPr>
          <a:xfrm>
            <a:off x="10692947" y="6335309"/>
            <a:ext cx="1181114" cy="250337"/>
          </a:xfrm>
        </p:spPr>
        <p:txBody>
          <a:bodyPr/>
          <a:lstStyle/>
          <a:p>
            <a:fld id="{5FDFC970-B950-4395-A833-47227D4A68CA}" type="datetime1">
              <a:rPr lang="en-US" smtClean="0"/>
              <a:t>1/26/2021</a:t>
            </a:fld>
            <a:endParaRPr lang="en-US" dirty="0"/>
          </a:p>
        </p:txBody>
      </p:sp>
      <p:sp>
        <p:nvSpPr>
          <p:cNvPr id="4" name="Footer Placeholder 3"/>
          <p:cNvSpPr>
            <a:spLocks noGrp="1"/>
          </p:cNvSpPr>
          <p:nvPr>
            <p:ph type="ftr" sz="quarter" idx="11"/>
          </p:nvPr>
        </p:nvSpPr>
        <p:spPr>
          <a:xfrm>
            <a:off x="259882" y="6335309"/>
            <a:ext cx="3887245" cy="250337"/>
          </a:xfrm>
        </p:spPr>
        <p:txBody>
          <a:bodyPr/>
          <a:lstStyle/>
          <a:p>
            <a:r>
              <a:rPr lang="en-US"/>
              <a:t>PRESENTATION TITLE</a:t>
            </a:r>
            <a:endParaRPr lang="en-US" dirty="0"/>
          </a:p>
        </p:txBody>
      </p:sp>
      <p:sp>
        <p:nvSpPr>
          <p:cNvPr id="5" name="Slide Number Placeholder 4"/>
          <p:cNvSpPr>
            <a:spLocks noGrp="1"/>
          </p:cNvSpPr>
          <p:nvPr>
            <p:ph type="sldNum" sz="quarter" idx="12"/>
          </p:nvPr>
        </p:nvSpPr>
        <p:spPr>
          <a:xfrm>
            <a:off x="4479637" y="6335309"/>
            <a:ext cx="1016000" cy="250337"/>
          </a:xfrm>
        </p:spPr>
        <p:txBody>
          <a:bodyPr/>
          <a:lstStyle/>
          <a:p>
            <a:r>
              <a:rPr lang="en-US" dirty="0"/>
              <a:t>PAGE  </a:t>
            </a:r>
            <a:fld id="{93005692-73BE-493E-93AB-ECD6027A7652}" type="slidenum">
              <a:rPr lang="en-US" smtClean="0"/>
              <a:pPr/>
              <a:t>‹#›</a:t>
            </a:fld>
            <a:endParaRPr lang="en-US" dirty="0"/>
          </a:p>
        </p:txBody>
      </p:sp>
      <p:sp>
        <p:nvSpPr>
          <p:cNvPr id="15" name="Text Placeholder 14"/>
          <p:cNvSpPr>
            <a:spLocks noGrp="1"/>
          </p:cNvSpPr>
          <p:nvPr>
            <p:ph type="body" sz="quarter" idx="13"/>
          </p:nvPr>
        </p:nvSpPr>
        <p:spPr>
          <a:xfrm>
            <a:off x="544943" y="2409026"/>
            <a:ext cx="4950694" cy="2114550"/>
          </a:xfrm>
        </p:spPr>
        <p:txBody>
          <a:bodyPr anchor="ctr">
            <a:normAutofit/>
          </a:bodyPr>
          <a:lstStyle>
            <a:lvl1pPr marL="0" indent="0" algn="ctr">
              <a:lnSpc>
                <a:spcPct val="100000"/>
              </a:lnSpc>
              <a:buNone/>
              <a:defRPr sz="2200"/>
            </a:lvl1pPr>
            <a:lvl2pPr algn="ctr">
              <a:defRPr/>
            </a:lvl2pPr>
            <a:lvl3pPr algn="ctr">
              <a:defRPr/>
            </a:lvl3pPr>
            <a:lvl4pPr algn="ctr">
              <a:defRPr/>
            </a:lvl4pPr>
            <a:lvl5pPr algn="ctr">
              <a:defRPr/>
            </a:lvl5pPr>
          </a:lstStyle>
          <a:p>
            <a:pPr lvl="0"/>
            <a:r>
              <a:rPr lang="en-US"/>
              <a:t>Edit Master text styles</a:t>
            </a:r>
          </a:p>
        </p:txBody>
      </p:sp>
      <p:sp>
        <p:nvSpPr>
          <p:cNvPr id="17" name="Text Placeholder 16"/>
          <p:cNvSpPr>
            <a:spLocks noGrp="1"/>
          </p:cNvSpPr>
          <p:nvPr>
            <p:ph type="body" sz="quarter" idx="14"/>
          </p:nvPr>
        </p:nvSpPr>
        <p:spPr>
          <a:xfrm>
            <a:off x="854362" y="4784725"/>
            <a:ext cx="4331855" cy="276225"/>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1200" b="1" dirty="0" smtClean="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1pPr>
          </a:lstStyle>
          <a:p>
            <a:pPr marL="0" lvl="0" algn="ctr"/>
            <a:r>
              <a:rPr lang="en-US"/>
              <a:t>Edit Master text styles</a:t>
            </a:r>
          </a:p>
        </p:txBody>
      </p:sp>
      <p:cxnSp>
        <p:nvCxnSpPr>
          <p:cNvPr id="10" name="Straight Connector 9"/>
          <p:cNvCxnSpPr/>
          <p:nvPr userDrawn="1"/>
        </p:nvCxnSpPr>
        <p:spPr>
          <a:xfrm>
            <a:off x="854363" y="2244437"/>
            <a:ext cx="4331855" cy="0"/>
          </a:xfrm>
          <a:prstGeom prst="line">
            <a:avLst/>
          </a:prstGeom>
          <a:ln w="158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854363" y="4668983"/>
            <a:ext cx="4331855" cy="0"/>
          </a:xfrm>
          <a:prstGeom prst="line">
            <a:avLst/>
          </a:prstGeom>
          <a:ln w="15875" cap="rnd">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317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Section Divider 1">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1550988" y="3461559"/>
            <a:ext cx="9070975" cy="598488"/>
          </a:xfrm>
        </p:spPr>
        <p:txBody>
          <a:bodyPr>
            <a:normAutofit/>
          </a:bodyPr>
          <a:lstStyle>
            <a:lvl1pPr marL="0" indent="0" algn="ctr">
              <a:buNone/>
              <a:defRPr sz="320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err="1"/>
              <a:t>Subheader</a:t>
            </a:r>
            <a:endParaRPr lang="en-US" dirty="0"/>
          </a:p>
        </p:txBody>
      </p:sp>
      <p:sp>
        <p:nvSpPr>
          <p:cNvPr id="2" name="Title 1"/>
          <p:cNvSpPr>
            <a:spLocks noGrp="1"/>
          </p:cNvSpPr>
          <p:nvPr>
            <p:ph type="title" hasCustomPrompt="1"/>
          </p:nvPr>
        </p:nvSpPr>
        <p:spPr>
          <a:xfrm>
            <a:off x="287591" y="2382981"/>
            <a:ext cx="11569729" cy="1046019"/>
          </a:xfrm>
        </p:spPr>
        <p:txBody>
          <a:bodyPr anchor="b">
            <a:normAutofit/>
          </a:bodyPr>
          <a:lstStyle>
            <a:lvl1pPr algn="ctr">
              <a:defRPr sz="6000" cap="all" baseline="0"/>
            </a:lvl1pPr>
          </a:lstStyle>
          <a:p>
            <a:r>
              <a:rPr lang="en-US" dirty="0"/>
              <a:t>SECTION DIVIDER</a:t>
            </a:r>
          </a:p>
        </p:txBody>
      </p:sp>
      <p:sp>
        <p:nvSpPr>
          <p:cNvPr id="3" name="Date Placeholder 2"/>
          <p:cNvSpPr>
            <a:spLocks noGrp="1"/>
          </p:cNvSpPr>
          <p:nvPr>
            <p:ph type="dt" sz="half" idx="10"/>
          </p:nvPr>
        </p:nvSpPr>
        <p:spPr>
          <a:xfrm>
            <a:off x="10676206" y="6335309"/>
            <a:ext cx="1181114" cy="250337"/>
          </a:xfrm>
        </p:spPr>
        <p:txBody>
          <a:bodyPr/>
          <a:lstStyle/>
          <a:p>
            <a:fld id="{5FDFC970-B950-4395-A833-47227D4A68CA}" type="datetime1">
              <a:rPr lang="en-US" smtClean="0"/>
              <a:t>1/26/2021</a:t>
            </a:fld>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1467728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ection Divider 2">
    <p:bg>
      <p:bgPr>
        <a:solidFill>
          <a:schemeClr val="accent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1550988" y="3461559"/>
            <a:ext cx="9070975" cy="598488"/>
          </a:xfrm>
        </p:spPr>
        <p:txBody>
          <a:bodyPr>
            <a:normAutofit/>
          </a:bodyPr>
          <a:lstStyle>
            <a:lvl1pPr marL="0" indent="0" algn="ctr">
              <a:buNone/>
              <a:defRPr sz="320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err="1"/>
              <a:t>Subheader</a:t>
            </a:r>
            <a:endParaRPr lang="en-US" dirty="0"/>
          </a:p>
        </p:txBody>
      </p:sp>
      <p:sp>
        <p:nvSpPr>
          <p:cNvPr id="2" name="Title 1"/>
          <p:cNvSpPr>
            <a:spLocks noGrp="1"/>
          </p:cNvSpPr>
          <p:nvPr>
            <p:ph type="title" hasCustomPrompt="1"/>
          </p:nvPr>
        </p:nvSpPr>
        <p:spPr>
          <a:xfrm>
            <a:off x="287591" y="2382981"/>
            <a:ext cx="11569729" cy="1046019"/>
          </a:xfrm>
        </p:spPr>
        <p:txBody>
          <a:bodyPr anchor="b">
            <a:normAutofit/>
          </a:bodyPr>
          <a:lstStyle>
            <a:lvl1pPr algn="ctr">
              <a:defRPr sz="6000" cap="all" baseline="0"/>
            </a:lvl1pPr>
          </a:lstStyle>
          <a:p>
            <a:r>
              <a:rPr lang="en-US" dirty="0"/>
              <a:t>SECTION DIVIDER</a:t>
            </a:r>
          </a:p>
        </p:txBody>
      </p:sp>
      <p:sp>
        <p:nvSpPr>
          <p:cNvPr id="3" name="Date Placeholder 2"/>
          <p:cNvSpPr>
            <a:spLocks noGrp="1"/>
          </p:cNvSpPr>
          <p:nvPr>
            <p:ph type="dt" sz="half" idx="10"/>
          </p:nvPr>
        </p:nvSpPr>
        <p:spPr>
          <a:xfrm>
            <a:off x="10676206" y="6335309"/>
            <a:ext cx="1181114" cy="250337"/>
          </a:xfrm>
        </p:spPr>
        <p:txBody>
          <a:bodyPr/>
          <a:lstStyle/>
          <a:p>
            <a:fld id="{5FDFC970-B950-4395-A833-47227D4A68CA}" type="datetime1">
              <a:rPr lang="en-US" smtClean="0"/>
              <a:t>1/26/2021</a:t>
            </a:fld>
            <a:endParaRPr lang="en-US" dirty="0"/>
          </a:p>
        </p:txBody>
      </p:sp>
      <p:sp>
        <p:nvSpPr>
          <p:cNvPr id="4" name="Footer Placeholder 3"/>
          <p:cNvSpPr>
            <a:spLocks noGrp="1"/>
          </p:cNvSpPr>
          <p:nvPr>
            <p:ph type="ftr" sz="quarter" idx="11"/>
          </p:nvPr>
        </p:nvSpPr>
        <p:spPr/>
        <p:txBody>
          <a:bodyPr/>
          <a:lstStyle/>
          <a:p>
            <a:r>
              <a:rPr lang="en-US"/>
              <a:t>PRESENTATION TITLE</a:t>
            </a:r>
            <a:endParaRPr lang="en-US" dirty="0"/>
          </a:p>
        </p:txBody>
      </p:sp>
      <p:sp>
        <p:nvSpPr>
          <p:cNvPr id="5" name="Slide Number Placeholder 4"/>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3666828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ection Divider 3">
    <p:bg>
      <p:bgPr>
        <a:solidFill>
          <a:schemeClr val="tx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1550988" y="3461559"/>
            <a:ext cx="9070975" cy="598488"/>
          </a:xfrm>
        </p:spPr>
        <p:txBody>
          <a:bodyPr>
            <a:normAutofit/>
          </a:bodyPr>
          <a:lstStyle>
            <a:lvl1pPr marL="0" indent="0" algn="ctr">
              <a:buNone/>
              <a:defRPr sz="320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err="1"/>
              <a:t>Subheader</a:t>
            </a:r>
            <a:endParaRPr lang="en-US" dirty="0"/>
          </a:p>
        </p:txBody>
      </p:sp>
      <p:sp>
        <p:nvSpPr>
          <p:cNvPr id="2" name="Title 1"/>
          <p:cNvSpPr>
            <a:spLocks noGrp="1"/>
          </p:cNvSpPr>
          <p:nvPr>
            <p:ph type="title" hasCustomPrompt="1"/>
          </p:nvPr>
        </p:nvSpPr>
        <p:spPr>
          <a:xfrm>
            <a:off x="287591" y="2382981"/>
            <a:ext cx="11569729" cy="1046019"/>
          </a:xfrm>
        </p:spPr>
        <p:txBody>
          <a:bodyPr anchor="b">
            <a:normAutofit/>
          </a:bodyPr>
          <a:lstStyle>
            <a:lvl1pPr algn="ctr">
              <a:defRPr sz="6000" cap="all" baseline="0">
                <a:solidFill>
                  <a:schemeClr val="bg1"/>
                </a:solidFill>
              </a:defRPr>
            </a:lvl1pPr>
          </a:lstStyle>
          <a:p>
            <a:r>
              <a:rPr lang="en-US" dirty="0"/>
              <a:t>SECTION DIVIDER</a:t>
            </a:r>
          </a:p>
        </p:txBody>
      </p:sp>
      <p:sp>
        <p:nvSpPr>
          <p:cNvPr id="3" name="Date Placeholder 2"/>
          <p:cNvSpPr>
            <a:spLocks noGrp="1"/>
          </p:cNvSpPr>
          <p:nvPr>
            <p:ph type="dt" sz="half" idx="10"/>
          </p:nvPr>
        </p:nvSpPr>
        <p:spPr>
          <a:xfrm>
            <a:off x="10676206" y="6335309"/>
            <a:ext cx="1181114" cy="250337"/>
          </a:xfrm>
        </p:spPr>
        <p:txBody>
          <a:bodyPr/>
          <a:lstStyle>
            <a:lvl1pPr>
              <a:defRPr>
                <a:solidFill>
                  <a:schemeClr val="bg1"/>
                </a:solidFill>
              </a:defRPr>
            </a:lvl1pPr>
          </a:lstStyle>
          <a:p>
            <a:fld id="{5FDFC970-B950-4395-A833-47227D4A68CA}" type="datetime1">
              <a:rPr lang="en-US" smtClean="0"/>
              <a:pPr/>
              <a:t>1/26/2021</a:t>
            </a:fld>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r>
              <a:rPr lang="en-US"/>
              <a:t>PRESENTATION TITLE</a:t>
            </a:r>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r>
              <a:rPr lang="en-US" dirty="0"/>
              <a:t>PAGE  </a:t>
            </a:r>
            <a:fld id="{93005692-73BE-493E-93AB-ECD6027A7652}" type="slidenum">
              <a:rPr lang="en-US" smtClean="0"/>
              <a:pPr/>
              <a:t>‹#›</a:t>
            </a:fld>
            <a:endParaRPr lang="en-US" dirty="0"/>
          </a:p>
        </p:txBody>
      </p:sp>
    </p:spTree>
    <p:extLst>
      <p:ext uri="{BB962C8B-B14F-4D97-AF65-F5344CB8AC3E}">
        <p14:creationId xmlns:p14="http://schemas.microsoft.com/office/powerpoint/2010/main" val="303502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pic>
        <p:nvPicPr>
          <p:cNvPr id="26" name="Picture 2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78683" y="2754327"/>
            <a:ext cx="7310127" cy="1223818"/>
          </a:xfrm>
          <a:prstGeom prst="rect">
            <a:avLst/>
          </a:prstGeom>
        </p:spPr>
      </p:pic>
      <p:sp>
        <p:nvSpPr>
          <p:cNvPr id="2" name="Title 1"/>
          <p:cNvSpPr>
            <a:spLocks noGrp="1"/>
          </p:cNvSpPr>
          <p:nvPr>
            <p:ph type="title" hasCustomPrompt="1"/>
          </p:nvPr>
        </p:nvSpPr>
        <p:spPr>
          <a:xfrm>
            <a:off x="657225" y="4581236"/>
            <a:ext cx="10877550" cy="1597891"/>
          </a:xfrm>
          <a:noFill/>
        </p:spPr>
        <p:txBody>
          <a:bodyPr wrap="square" rtlCol="0" anchor="ctr" anchorCtr="1">
            <a:noAutofit/>
          </a:bodyPr>
          <a:lstStyle>
            <a:lvl1pPr algn="ctr">
              <a:defRPr lang="en-US" sz="1800" b="0" i="0" cap="all" baseline="0">
                <a:solidFill>
                  <a:schemeClr val="tx1"/>
                </a:solidFill>
                <a:latin typeface="Verdana" charset="0"/>
                <a:ea typeface="Verdana" charset="0"/>
                <a:cs typeface="Verdana" charset="0"/>
              </a:defRPr>
            </a:lvl1pPr>
          </a:lstStyle>
          <a:p>
            <a:pPr marL="0" lvl="0" algn="ctr">
              <a:lnSpc>
                <a:spcPct val="75000"/>
              </a:lnSpc>
            </a:pPr>
            <a:r>
              <a:rPr lang="en-US" dirty="0"/>
              <a:t>click to edit master closing slide</a:t>
            </a:r>
          </a:p>
        </p:txBody>
      </p:sp>
      <p:sp>
        <p:nvSpPr>
          <p:cNvPr id="6" name="Date Placeholder 5"/>
          <p:cNvSpPr>
            <a:spLocks noGrp="1"/>
          </p:cNvSpPr>
          <p:nvPr>
            <p:ph type="dt" sz="half" idx="10"/>
          </p:nvPr>
        </p:nvSpPr>
        <p:spPr/>
        <p:txBody>
          <a:bodyPr/>
          <a:lstStyle/>
          <a:p>
            <a:fld id="{75D660D7-90CE-4513-A3CE-C070B9421917}" type="datetime1">
              <a:rPr lang="en-US" smtClean="0"/>
              <a:t>1/26/2021</a:t>
            </a:fld>
            <a:endParaRPr lang="en-US" dirty="0"/>
          </a:p>
        </p:txBody>
      </p:sp>
      <p:sp>
        <p:nvSpPr>
          <p:cNvPr id="10" name="Footer Placeholder 9"/>
          <p:cNvSpPr>
            <a:spLocks noGrp="1"/>
          </p:cNvSpPr>
          <p:nvPr>
            <p:ph type="ftr" sz="quarter" idx="11"/>
          </p:nvPr>
        </p:nvSpPr>
        <p:spPr>
          <a:xfrm>
            <a:off x="657225" y="6335309"/>
            <a:ext cx="4829174" cy="250337"/>
          </a:xfrm>
        </p:spPr>
        <p:txBody>
          <a:bodyPr/>
          <a:lstStyle/>
          <a:p>
            <a:r>
              <a:rPr lang="en-US"/>
              <a:t>PRESENTATION TITLE</a:t>
            </a:r>
            <a:endParaRPr lang="en-US" dirty="0"/>
          </a:p>
        </p:txBody>
      </p:sp>
      <p:sp>
        <p:nvSpPr>
          <p:cNvPr id="11" name="Slide Number Placeholder 10"/>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grpSp>
        <p:nvGrpSpPr>
          <p:cNvPr id="13" name="Group 12"/>
          <p:cNvGrpSpPr/>
          <p:nvPr userDrawn="1"/>
        </p:nvGrpSpPr>
        <p:grpSpPr>
          <a:xfrm>
            <a:off x="0" y="0"/>
            <a:ext cx="12192000" cy="397164"/>
            <a:chOff x="0" y="0"/>
            <a:chExt cx="12192000" cy="397164"/>
          </a:xfrm>
        </p:grpSpPr>
        <p:sp>
          <p:nvSpPr>
            <p:cNvPr id="14" name="Rectangle 13"/>
            <p:cNvSpPr/>
            <p:nvPr userDrawn="1"/>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3050818"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userDrawn="1"/>
          </p:nvSpPr>
          <p:spPr>
            <a:xfrm>
              <a:off x="6097879"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userDrawn="1"/>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userDrawn="1"/>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69677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 Slide_ALT">
    <p:bg>
      <p:bgPr>
        <a:solidFill>
          <a:schemeClr val="bg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a:extLst>
              <a:ext uri="{28A0092B-C50C-407E-A947-70E740481C1C}">
                <a14:useLocalDpi xmlns:a14="http://schemas.microsoft.com/office/drawing/2010/main" val="0"/>
              </a:ext>
            </a:extLst>
          </a:blip>
          <a:srcRect b="1059"/>
          <a:stretch/>
        </p:blipFill>
        <p:spPr>
          <a:xfrm>
            <a:off x="0" y="384561"/>
            <a:ext cx="12192000" cy="6473439"/>
          </a:xfrm>
          <a:prstGeom prst="rect">
            <a:avLst/>
          </a:prstGeom>
        </p:spPr>
      </p:pic>
      <p:sp>
        <p:nvSpPr>
          <p:cNvPr id="2" name="Title 1"/>
          <p:cNvSpPr>
            <a:spLocks noGrp="1"/>
          </p:cNvSpPr>
          <p:nvPr>
            <p:ph type="title" hasCustomPrompt="1"/>
          </p:nvPr>
        </p:nvSpPr>
        <p:spPr>
          <a:xfrm>
            <a:off x="733425" y="4682836"/>
            <a:ext cx="10725150" cy="1559782"/>
          </a:xfrm>
          <a:noFill/>
        </p:spPr>
        <p:txBody>
          <a:bodyPr wrap="square" rtlCol="0" anchor="ctr" anchorCtr="1">
            <a:noAutofit/>
          </a:bodyPr>
          <a:lstStyle>
            <a:lvl1pPr algn="ctr">
              <a:defRPr lang="en-US" sz="1800" b="0" i="0">
                <a:solidFill>
                  <a:schemeClr val="bg1">
                    <a:alpha val="81000"/>
                  </a:schemeClr>
                </a:solidFill>
                <a:latin typeface="Verdana" charset="0"/>
                <a:ea typeface="Verdana" charset="0"/>
                <a:cs typeface="Verdana" charset="0"/>
              </a:defRPr>
            </a:lvl1pPr>
          </a:lstStyle>
          <a:p>
            <a:pPr marL="0" lvl="0" algn="ctr">
              <a:lnSpc>
                <a:spcPct val="75000"/>
              </a:lnSpc>
            </a:pPr>
            <a:r>
              <a:rPr lang="en-US" dirty="0"/>
              <a:t>CLICK TO EDIT MASTER CLOSING SLIDE OPTION 2</a:t>
            </a:r>
          </a:p>
        </p:txBody>
      </p:sp>
      <p:sp>
        <p:nvSpPr>
          <p:cNvPr id="6" name="Date Placeholder 5"/>
          <p:cNvSpPr>
            <a:spLocks noGrp="1"/>
          </p:cNvSpPr>
          <p:nvPr>
            <p:ph type="dt" sz="half" idx="10"/>
          </p:nvPr>
        </p:nvSpPr>
        <p:spPr/>
        <p:txBody>
          <a:bodyPr/>
          <a:lstStyle/>
          <a:p>
            <a:fld id="{0A368D4B-3D0A-49AB-8EA2-2DC8CB4594DB}" type="datetime1">
              <a:rPr lang="en-US" smtClean="0"/>
              <a:t>1/26/2021</a:t>
            </a:fld>
            <a:endParaRPr lang="en-US" dirty="0"/>
          </a:p>
        </p:txBody>
      </p:sp>
      <p:sp>
        <p:nvSpPr>
          <p:cNvPr id="7" name="Footer Placeholder 6"/>
          <p:cNvSpPr>
            <a:spLocks noGrp="1"/>
          </p:cNvSpPr>
          <p:nvPr>
            <p:ph type="ftr" sz="quarter" idx="11"/>
          </p:nvPr>
        </p:nvSpPr>
        <p:spPr>
          <a:xfrm>
            <a:off x="733425" y="6335309"/>
            <a:ext cx="4752974" cy="250337"/>
          </a:xfrm>
        </p:spPr>
        <p:txBody>
          <a:bodyPr/>
          <a:lstStyle/>
          <a:p>
            <a:r>
              <a:rPr lang="en-US"/>
              <a:t>PRESENTATION TITLE</a:t>
            </a:r>
            <a:endParaRPr lang="en-US" dirty="0"/>
          </a:p>
        </p:txBody>
      </p:sp>
      <p:sp>
        <p:nvSpPr>
          <p:cNvPr id="8" name="Slide Number Placeholder 7"/>
          <p:cNvSpPr>
            <a:spLocks noGrp="1"/>
          </p:cNvSpPr>
          <p:nvPr>
            <p:ph type="sldNum" sz="quarter" idx="12"/>
          </p:nvPr>
        </p:nvSpPr>
        <p:spPr/>
        <p:txBody>
          <a:bodyPr/>
          <a:lstStyle/>
          <a:p>
            <a:r>
              <a:rPr lang="en-US" dirty="0"/>
              <a:t>PAGE  </a:t>
            </a:r>
            <a:fld id="{93005692-73BE-493E-93AB-ECD6027A7652}" type="slidenum">
              <a:rPr lang="en-US" smtClean="0"/>
              <a:pPr/>
              <a:t>‹#›</a:t>
            </a:fld>
            <a:endParaRPr lang="en-US" dirty="0"/>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608866" y="2800491"/>
            <a:ext cx="7311214" cy="1224000"/>
          </a:xfrm>
          <a:prstGeom prst="rect">
            <a:avLst/>
          </a:prstGeom>
        </p:spPr>
      </p:pic>
    </p:spTree>
    <p:extLst>
      <p:ext uri="{BB962C8B-B14F-4D97-AF65-F5344CB8AC3E}">
        <p14:creationId xmlns:p14="http://schemas.microsoft.com/office/powerpoint/2010/main" val="3722082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9882" y="1413163"/>
            <a:ext cx="11569729" cy="459511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38014" y="6335309"/>
            <a:ext cx="1181114" cy="250337"/>
          </a:xfrm>
          <a:prstGeom prst="rect">
            <a:avLst/>
          </a:prstGeom>
        </p:spPr>
        <p:txBody>
          <a:bodyPr vert="horz" lIns="91440" tIns="45720" rIns="91440" bIns="45720" rtlCol="0" anchor="ctr"/>
          <a:lstStyle>
            <a:lvl1pPr algn="ctr">
              <a:defRPr sz="10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5FDFC970-B950-4395-A833-47227D4A68CA}" type="datetime1">
              <a:rPr lang="en-US" smtClean="0"/>
              <a:t>1/26/2021</a:t>
            </a:fld>
            <a:endParaRPr lang="en-US" dirty="0"/>
          </a:p>
        </p:txBody>
      </p:sp>
      <p:pic>
        <p:nvPicPr>
          <p:cNvPr id="7" name="Picture 6"/>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8386306" y="5830801"/>
            <a:ext cx="3848012" cy="1173600"/>
          </a:xfrm>
          <a:prstGeom prst="rect">
            <a:avLst/>
          </a:prstGeom>
        </p:spPr>
      </p:pic>
      <p:sp>
        <p:nvSpPr>
          <p:cNvPr id="2" name="Title Placeholder 1"/>
          <p:cNvSpPr>
            <a:spLocks noGrp="1"/>
          </p:cNvSpPr>
          <p:nvPr>
            <p:ph type="title"/>
          </p:nvPr>
        </p:nvSpPr>
        <p:spPr>
          <a:xfrm>
            <a:off x="259883" y="434108"/>
            <a:ext cx="11569729" cy="89592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5" name="Footer Placeholder 4"/>
          <p:cNvSpPr>
            <a:spLocks noGrp="1"/>
          </p:cNvSpPr>
          <p:nvPr>
            <p:ph type="ftr" sz="quarter" idx="3"/>
          </p:nvPr>
        </p:nvSpPr>
        <p:spPr>
          <a:xfrm>
            <a:off x="259882" y="6335309"/>
            <a:ext cx="5226517" cy="250337"/>
          </a:xfrm>
          <a:prstGeom prst="rect">
            <a:avLst/>
          </a:prstGeom>
        </p:spPr>
        <p:txBody>
          <a:bodyPr vert="horz" lIns="91440" tIns="45720" rIns="91440" bIns="45720" rtlCol="0" anchor="ctr"/>
          <a:lstStyle>
            <a:lvl1pPr algn="l">
              <a:defRPr sz="10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a:t>PRESENTATION TITLE</a:t>
            </a:r>
            <a:endParaRPr lang="en-US" dirty="0"/>
          </a:p>
        </p:txBody>
      </p:sp>
      <p:sp>
        <p:nvSpPr>
          <p:cNvPr id="6" name="Slide Number Placeholder 5"/>
          <p:cNvSpPr>
            <a:spLocks noGrp="1"/>
          </p:cNvSpPr>
          <p:nvPr>
            <p:ph type="sldNum" sz="quarter" idx="4"/>
          </p:nvPr>
        </p:nvSpPr>
        <p:spPr>
          <a:xfrm>
            <a:off x="5588000" y="6335309"/>
            <a:ext cx="1016000" cy="250337"/>
          </a:xfrm>
          <a:prstGeom prst="rect">
            <a:avLst/>
          </a:prstGeom>
        </p:spPr>
        <p:txBody>
          <a:bodyPr vert="horz" lIns="91440" tIns="45720" rIns="91440" bIns="45720" rtlCol="0" anchor="ctr"/>
          <a:lstStyle>
            <a:lvl1pPr algn="ctr">
              <a:defRPr sz="10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PAGE  </a:t>
            </a:r>
            <a:fld id="{93005692-73BE-493E-93AB-ECD6027A7652}" type="slidenum">
              <a:rPr lang="en-US" smtClean="0"/>
              <a:pPr/>
              <a:t>‹#›</a:t>
            </a:fld>
            <a:endParaRPr lang="en-US" dirty="0"/>
          </a:p>
        </p:txBody>
      </p:sp>
      <p:grpSp>
        <p:nvGrpSpPr>
          <p:cNvPr id="14" name="Group 13"/>
          <p:cNvGrpSpPr/>
          <p:nvPr userDrawn="1"/>
        </p:nvGrpSpPr>
        <p:grpSpPr>
          <a:xfrm>
            <a:off x="0" y="0"/>
            <a:ext cx="12192000" cy="397164"/>
            <a:chOff x="0" y="0"/>
            <a:chExt cx="12192000" cy="397164"/>
          </a:xfrm>
        </p:grpSpPr>
        <p:sp>
          <p:nvSpPr>
            <p:cNvPr id="15" name="Rectangle 14"/>
            <p:cNvSpPr/>
            <p:nvPr userDrawn="1"/>
          </p:nvSpPr>
          <p:spPr>
            <a:xfrm>
              <a:off x="1" y="198582"/>
              <a:ext cx="3082197" cy="1985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3050818" y="198582"/>
              <a:ext cx="3047061" cy="1985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6097879" y="198582"/>
              <a:ext cx="3047061" cy="19858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9144939" y="198582"/>
              <a:ext cx="3047061" cy="19858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0" y="0"/>
              <a:ext cx="12191999" cy="198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73700157"/>
      </p:ext>
    </p:extLst>
  </p:cSld>
  <p:clrMap bg1="lt1" tx1="dk1" bg2="lt2" tx2="dk2" accent1="accent1" accent2="accent2" accent3="accent3" accent4="accent4" accent5="accent5" accent6="accent6" hlink="hlink" folHlink="folHlink"/>
  <p:sldLayoutIdLst>
    <p:sldLayoutId id="2147483669" r:id="rId1"/>
    <p:sldLayoutId id="2147483714" r:id="rId2"/>
    <p:sldLayoutId id="2147483715" r:id="rId3"/>
    <p:sldLayoutId id="2147483716" r:id="rId4"/>
    <p:sldLayoutId id="2147483670" r:id="rId5"/>
    <p:sldLayoutId id="2147483693" r:id="rId6"/>
    <p:sldLayoutId id="2147483671" r:id="rId7"/>
    <p:sldLayoutId id="2147483690" r:id="rId8"/>
    <p:sldLayoutId id="2147483672" r:id="rId9"/>
    <p:sldLayoutId id="2147483673" r:id="rId10"/>
    <p:sldLayoutId id="2147483674" r:id="rId11"/>
    <p:sldLayoutId id="2147483675" r:id="rId12"/>
    <p:sldLayoutId id="2147483710" r:id="rId13"/>
    <p:sldLayoutId id="2147483717" r:id="rId14"/>
    <p:sldLayoutId id="2147483718" r:id="rId15"/>
    <p:sldLayoutId id="2147483719" r:id="rId16"/>
    <p:sldLayoutId id="2147483720" r:id="rId17"/>
    <p:sldLayoutId id="2147483721" r:id="rId18"/>
    <p:sldLayoutId id="2147483712" r:id="rId19"/>
    <p:sldLayoutId id="2147483713" r:id="rId2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85000"/>
        </a:lnSpc>
        <a:spcBef>
          <a:spcPct val="0"/>
        </a:spcBef>
        <a:buNone/>
        <a:defRPr sz="3600" b="0" kern="1200" spc="50" baseline="0">
          <a:solidFill>
            <a:schemeClr val="tx1"/>
          </a:solidFill>
          <a:latin typeface="+mj-lt"/>
          <a:ea typeface="+mj-ea"/>
          <a:cs typeface="+mj-cs"/>
        </a:defRPr>
      </a:lvl1pPr>
    </p:titleStyle>
    <p:bodyStyle>
      <a:lvl1pPr marL="288925" indent="-288925" algn="l" defTabSz="914400" rtl="0" eaLnBrk="1" latinLnBrk="0" hangingPunct="1">
        <a:lnSpc>
          <a:spcPct val="100000"/>
        </a:lnSpc>
        <a:spcBef>
          <a:spcPts val="800"/>
        </a:spcBef>
        <a:spcAft>
          <a:spcPts val="800"/>
        </a:spcAft>
        <a:buClr>
          <a:schemeClr val="tx1"/>
        </a:buClr>
        <a:buSzPct val="85000"/>
        <a:buFont typeface="Wingdings"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800"/>
        </a:spcBef>
        <a:spcAft>
          <a:spcPts val="800"/>
        </a:spcAft>
        <a:buClr>
          <a:schemeClr val="tx1"/>
        </a:buClr>
        <a:buSzPct val="85000"/>
        <a:buFont typeface="Wingdings"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spcAft>
          <a:spcPts val="800"/>
        </a:spcAft>
        <a:buClr>
          <a:schemeClr val="tx1"/>
        </a:buClr>
        <a:buSzPct val="85000"/>
        <a:buFont typeface="Wingdings"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800"/>
        </a:spcBef>
        <a:spcAft>
          <a:spcPts val="800"/>
        </a:spcAft>
        <a:buClr>
          <a:schemeClr val="tx1"/>
        </a:buClr>
        <a:buSzPct val="85000"/>
        <a:buFont typeface="Wingdings"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800"/>
        </a:spcBef>
        <a:spcAft>
          <a:spcPts val="800"/>
        </a:spcAft>
        <a:buClr>
          <a:schemeClr val="tx1"/>
        </a:buClr>
        <a:buSzPct val="85000"/>
        <a:buFont typeface="Wingdings"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hyperlink" Target="https://uwaterloo.ca/library/about/our-locations" TargetMode="External"/><Relationship Id="rId2" Type="http://schemas.openxmlformats.org/officeDocument/2006/relationships/slideLayout" Target="../slideLayouts/slideLayout5.xml"/><Relationship Id="rId1" Type="http://schemas.openxmlformats.org/officeDocument/2006/relationships/tags" Target="../tags/tag4.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5.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2.xml"/><Relationship Id="rId7" Type="http://schemas.openxmlformats.org/officeDocument/2006/relationships/image" Target="../media/image11.png"/><Relationship Id="rId2" Type="http://schemas.openxmlformats.org/officeDocument/2006/relationships/slideLayout" Target="../slideLayouts/slideLayout5.xml"/><Relationship Id="rId1" Type="http://schemas.openxmlformats.org/officeDocument/2006/relationships/tags" Target="../tags/tag6.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5.xml"/><Relationship Id="rId1" Type="http://schemas.openxmlformats.org/officeDocument/2006/relationships/tags" Target="../tags/tag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gif"/><Relationship Id="rId3" Type="http://schemas.openxmlformats.org/officeDocument/2006/relationships/notesSlide" Target="../notesSlides/notesSlide4.xml"/><Relationship Id="rId7" Type="http://schemas.openxmlformats.org/officeDocument/2006/relationships/image" Target="../media/image17.png"/><Relationship Id="rId12" Type="http://schemas.openxmlformats.org/officeDocument/2006/relationships/image" Target="../media/image22.jpeg"/><Relationship Id="rId2" Type="http://schemas.openxmlformats.org/officeDocument/2006/relationships/slideLayout" Target="../slideLayouts/slideLayout5.xml"/><Relationship Id="rId1" Type="http://schemas.openxmlformats.org/officeDocument/2006/relationships/tags" Target="../tags/tag8.xml"/><Relationship Id="rId6" Type="http://schemas.openxmlformats.org/officeDocument/2006/relationships/image" Target="../media/image16.jpeg"/><Relationship Id="rId11" Type="http://schemas.openxmlformats.org/officeDocument/2006/relationships/image" Target="../media/image21.jpeg"/><Relationship Id="rId5" Type="http://schemas.openxmlformats.org/officeDocument/2006/relationships/image" Target="../media/image15.png"/><Relationship Id="rId15" Type="http://schemas.openxmlformats.org/officeDocument/2006/relationships/image" Target="../media/image25.jpeg"/><Relationship Id="rId10" Type="http://schemas.openxmlformats.org/officeDocument/2006/relationships/image" Target="../media/image20.jpe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tags" Target="../tags/tag9.xml"/><Relationship Id="rId4" Type="http://schemas.openxmlformats.org/officeDocument/2006/relationships/hyperlink" Target="https://search.proquest.com/docview/1954586079/fulltext/D46F3B8D811E4DA8PQ/1?accountid=14906"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8.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6.xml"/><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2740" y="1735107"/>
            <a:ext cx="9569446" cy="1474115"/>
          </a:xfrm>
        </p:spPr>
        <p:txBody>
          <a:bodyPr/>
          <a:lstStyle/>
          <a:p>
            <a:r>
              <a:rPr lang="en-US" dirty="0"/>
              <a:t>Critical Appraisal and First Year Sciences</a:t>
            </a:r>
          </a:p>
        </p:txBody>
      </p:sp>
      <p:sp>
        <p:nvSpPr>
          <p:cNvPr id="3" name="Subtitle 2"/>
          <p:cNvSpPr>
            <a:spLocks noGrp="1"/>
          </p:cNvSpPr>
          <p:nvPr>
            <p:ph type="subTitle" idx="1"/>
          </p:nvPr>
        </p:nvSpPr>
        <p:spPr>
          <a:xfrm>
            <a:off x="384085" y="4360210"/>
            <a:ext cx="11173862" cy="1469415"/>
          </a:xfrm>
        </p:spPr>
        <p:txBody>
          <a:bodyPr>
            <a:normAutofit lnSpcReduction="10000"/>
          </a:bodyPr>
          <a:lstStyle/>
          <a:p>
            <a:r>
              <a:rPr lang="en-US" dirty="0"/>
              <a:t>Sample slides to accompany:</a:t>
            </a:r>
          </a:p>
          <a:p>
            <a:r>
              <a:rPr lang="en-US" dirty="0">
                <a:ea typeface="+mn-lt"/>
                <a:cs typeface="+mn-lt"/>
              </a:rPr>
              <a:t>Weaver, K. D., Mercer, K., &amp; Lamont, G. (2021). “The RADAR framework for evaluating sources of information.” In S. Rowland &amp; L. Kuchel (Eds.) </a:t>
            </a:r>
            <a:r>
              <a:rPr lang="en-US" i="1" dirty="0">
                <a:ea typeface="+mn-lt"/>
                <a:cs typeface="+mn-lt"/>
              </a:rPr>
              <a:t>Science + </a:t>
            </a:r>
            <a:r>
              <a:rPr lang="en-US" i="1" dirty="0" err="1">
                <a:ea typeface="+mn-lt"/>
                <a:cs typeface="+mn-lt"/>
              </a:rPr>
              <a:t>SciComm</a:t>
            </a:r>
            <a:r>
              <a:rPr lang="en-US" i="1" dirty="0">
                <a:ea typeface="+mn-lt"/>
                <a:cs typeface="+mn-lt"/>
              </a:rPr>
              <a:t> + Work: A guide for teaching science communication.</a:t>
            </a:r>
            <a:r>
              <a:rPr lang="en-US" dirty="0">
                <a:ea typeface="+mn-lt"/>
                <a:cs typeface="+mn-lt"/>
              </a:rPr>
              <a:t> Springer Nature. </a:t>
            </a:r>
            <a:endParaRPr lang="en-US"/>
          </a:p>
        </p:txBody>
      </p:sp>
    </p:spTree>
    <p:custDataLst>
      <p:tags r:id="rId1"/>
    </p:custDataLst>
    <p:extLst>
      <p:ext uri="{BB962C8B-B14F-4D97-AF65-F5344CB8AC3E}">
        <p14:creationId xmlns:p14="http://schemas.microsoft.com/office/powerpoint/2010/main" val="114863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Science Librarians </a:t>
            </a:r>
          </a:p>
        </p:txBody>
      </p:sp>
      <p:sp>
        <p:nvSpPr>
          <p:cNvPr id="3" name="Rectangle 2">
            <a:extLst>
              <a:ext uri="{FF2B5EF4-FFF2-40B4-BE49-F238E27FC236}">
                <a16:creationId xmlns:a16="http://schemas.microsoft.com/office/drawing/2014/main" id="{5EF75AB6-6E70-4CBF-978D-5BC832857330}"/>
              </a:ext>
            </a:extLst>
          </p:cNvPr>
          <p:cNvSpPr/>
          <p:nvPr/>
        </p:nvSpPr>
        <p:spPr>
          <a:xfrm>
            <a:off x="2971800" y="1892808"/>
            <a:ext cx="6318504" cy="195681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Rectangle 3">
            <a:extLst>
              <a:ext uri="{FF2B5EF4-FFF2-40B4-BE49-F238E27FC236}">
                <a16:creationId xmlns:a16="http://schemas.microsoft.com/office/drawing/2014/main" id="{F0FD5CE7-842A-4322-88E8-451C4BF9814F}"/>
              </a:ext>
            </a:extLst>
          </p:cNvPr>
          <p:cNvSpPr/>
          <p:nvPr/>
        </p:nvSpPr>
        <p:spPr>
          <a:xfrm>
            <a:off x="3121152" y="2409551"/>
            <a:ext cx="6096000" cy="923330"/>
          </a:xfrm>
          <a:prstGeom prst="rect">
            <a:avLst/>
          </a:prstGeom>
        </p:spPr>
        <p:txBody>
          <a:bodyPr>
            <a:spAutoFit/>
          </a:bodyPr>
          <a:lstStyle/>
          <a:p>
            <a:r>
              <a:rPr lang="en-US" dirty="0">
                <a:latin typeface="Segoe UI" panose="020B0502040204020203" pitchFamily="34" charset="0"/>
              </a:rPr>
              <a:t>This presentation is given by the library, as guest lecturers to the course. This slide is where we let students know the name and contact information for their librarians. </a:t>
            </a:r>
          </a:p>
        </p:txBody>
      </p:sp>
    </p:spTree>
    <p:custDataLst>
      <p:tags r:id="rId1"/>
    </p:custDataLst>
    <p:extLst>
      <p:ext uri="{BB962C8B-B14F-4D97-AF65-F5344CB8AC3E}">
        <p14:creationId xmlns:p14="http://schemas.microsoft.com/office/powerpoint/2010/main" val="3452781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Library Locations</a:t>
            </a:r>
          </a:p>
        </p:txBody>
      </p:sp>
      <p:sp>
        <p:nvSpPr>
          <p:cNvPr id="6" name="Footer Placeholder 5"/>
          <p:cNvSpPr>
            <a:spLocks noGrp="1"/>
          </p:cNvSpPr>
          <p:nvPr>
            <p:ph type="ftr" sz="quarter" idx="11"/>
          </p:nvPr>
        </p:nvSpPr>
        <p:spPr>
          <a:xfrm>
            <a:off x="259883" y="5809485"/>
            <a:ext cx="5226517" cy="250337"/>
          </a:xfrm>
        </p:spPr>
        <p:txBody>
          <a:bodyPr/>
          <a:lstStyle/>
          <a:p>
            <a:pPr algn="r"/>
            <a:r>
              <a:rPr lang="en-US" dirty="0">
                <a:latin typeface="+mn-lt"/>
              </a:rPr>
              <a:t>Image source: </a:t>
            </a:r>
            <a:r>
              <a:rPr lang="en-US" dirty="0">
                <a:latin typeface="+mn-lt"/>
                <a:hlinkClick r:id="rId3"/>
              </a:rPr>
              <a:t>https://uwaterloo.ca/library/about/our-locations</a:t>
            </a:r>
            <a:endParaRPr lang="en-US" dirty="0">
              <a:latin typeface="+mn-lt"/>
            </a:endParaRPr>
          </a:p>
        </p:txBody>
      </p:sp>
      <p:pic>
        <p:nvPicPr>
          <p:cNvPr id="9" name="Picture 8"/>
          <p:cNvPicPr>
            <a:picLocks noChangeAspect="1"/>
          </p:cNvPicPr>
          <p:nvPr/>
        </p:nvPicPr>
        <p:blipFill>
          <a:blip r:embed="rId4"/>
          <a:stretch>
            <a:fillRect/>
          </a:stretch>
        </p:blipFill>
        <p:spPr>
          <a:xfrm>
            <a:off x="6141326" y="1082278"/>
            <a:ext cx="4679010" cy="4609862"/>
          </a:xfrm>
          <a:prstGeom prst="rect">
            <a:avLst/>
          </a:prstGeom>
        </p:spPr>
      </p:pic>
      <p:pic>
        <p:nvPicPr>
          <p:cNvPr id="10" name="Picture 9"/>
          <p:cNvPicPr>
            <a:picLocks noChangeAspect="1"/>
          </p:cNvPicPr>
          <p:nvPr/>
        </p:nvPicPr>
        <p:blipFill>
          <a:blip r:embed="rId5"/>
          <a:stretch>
            <a:fillRect/>
          </a:stretch>
        </p:blipFill>
        <p:spPr>
          <a:xfrm>
            <a:off x="1199048" y="1082279"/>
            <a:ext cx="4274764" cy="4609862"/>
          </a:xfrm>
          <a:prstGeom prst="rect">
            <a:avLst/>
          </a:prstGeom>
        </p:spPr>
      </p:pic>
      <p:sp>
        <p:nvSpPr>
          <p:cNvPr id="11" name="Footer Placeholder 5"/>
          <p:cNvSpPr txBox="1">
            <a:spLocks/>
          </p:cNvSpPr>
          <p:nvPr/>
        </p:nvSpPr>
        <p:spPr>
          <a:xfrm>
            <a:off x="4625694" y="5809484"/>
            <a:ext cx="5226517" cy="250337"/>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atin typeface="+mn-lt"/>
              </a:rPr>
              <a:t>Image source: </a:t>
            </a:r>
            <a:r>
              <a:rPr lang="en-US">
                <a:latin typeface="+mn-lt"/>
                <a:hlinkClick r:id="rId3"/>
              </a:rPr>
              <a:t>https://uwaterloo.ca/library/about/our-locations</a:t>
            </a:r>
            <a:endParaRPr lang="en-US" dirty="0">
              <a:latin typeface="+mn-lt"/>
            </a:endParaRPr>
          </a:p>
        </p:txBody>
      </p:sp>
      <p:sp>
        <p:nvSpPr>
          <p:cNvPr id="3" name="Rectangle 2">
            <a:extLst>
              <a:ext uri="{FF2B5EF4-FFF2-40B4-BE49-F238E27FC236}">
                <a16:creationId xmlns:a16="http://schemas.microsoft.com/office/drawing/2014/main" id="{EABCF372-3DEE-45AF-B60D-11560FA60673}"/>
              </a:ext>
            </a:extLst>
          </p:cNvPr>
          <p:cNvSpPr/>
          <p:nvPr/>
        </p:nvSpPr>
        <p:spPr>
          <a:xfrm>
            <a:off x="4297680" y="2441448"/>
            <a:ext cx="3584448" cy="14356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Regardless of who is giving the presentation, it would be helpful to point students to campus resources, like the Library. </a:t>
            </a:r>
          </a:p>
        </p:txBody>
      </p:sp>
    </p:spTree>
    <p:custDataLst>
      <p:tags r:id="rId1"/>
    </p:custDataLst>
    <p:extLst>
      <p:ext uri="{BB962C8B-B14F-4D97-AF65-F5344CB8AC3E}">
        <p14:creationId xmlns:p14="http://schemas.microsoft.com/office/powerpoint/2010/main" val="2532524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Outcomes </a:t>
            </a:r>
          </a:p>
        </p:txBody>
      </p:sp>
      <p:sp>
        <p:nvSpPr>
          <p:cNvPr id="3" name="Content Placeholder 2"/>
          <p:cNvSpPr>
            <a:spLocks noGrp="1"/>
          </p:cNvSpPr>
          <p:nvPr>
            <p:ph idx="1"/>
          </p:nvPr>
        </p:nvSpPr>
        <p:spPr/>
        <p:txBody>
          <a:bodyPr/>
          <a:lstStyle/>
          <a:p>
            <a:endParaRPr lang="en-US" dirty="0"/>
          </a:p>
          <a:p>
            <a:r>
              <a:rPr lang="en-US" dirty="0"/>
              <a:t>By the end of the course, learners will be able to practice research processes to find, assess, document, incorporate, and cite research resources and communicate research findings.</a:t>
            </a:r>
            <a:endParaRPr lang="en-CA" dirty="0"/>
          </a:p>
          <a:p>
            <a:pPr marL="0" indent="0">
              <a:buNone/>
            </a:pPr>
            <a:endParaRPr lang="en-US" dirty="0"/>
          </a:p>
          <a:p>
            <a:pPr marL="0" indent="0">
              <a:buNone/>
            </a:pPr>
            <a:r>
              <a:rPr lang="en-US" dirty="0"/>
              <a:t>In practice:</a:t>
            </a:r>
          </a:p>
          <a:p>
            <a:pPr algn="l"/>
            <a:r>
              <a:rPr lang="en-US" b="0" i="0" dirty="0">
                <a:effectLst/>
              </a:rPr>
              <a:t>By the end of this exercise, you will be able to locate, critically evaluate, and use scholarly information to facilitate research that inspires and helps you succeed academically and professionally.</a:t>
            </a:r>
          </a:p>
        </p:txBody>
      </p:sp>
      <p:sp>
        <p:nvSpPr>
          <p:cNvPr id="6" name="Footer Placeholder 5"/>
          <p:cNvSpPr>
            <a:spLocks noGrp="1"/>
          </p:cNvSpPr>
          <p:nvPr>
            <p:ph type="ftr" sz="quarter" idx="11"/>
          </p:nvPr>
        </p:nvSpPr>
        <p:spPr/>
        <p:txBody>
          <a:bodyPr/>
          <a:lstStyle/>
          <a:p>
            <a:r>
              <a:rPr lang="en-US" dirty="0"/>
              <a:t>CRITICALLY APPRAISING SOURCES</a:t>
            </a:r>
          </a:p>
        </p:txBody>
      </p:sp>
      <p:sp>
        <p:nvSpPr>
          <p:cNvPr id="7" name="Slide Number Placeholder 6"/>
          <p:cNvSpPr>
            <a:spLocks noGrp="1"/>
          </p:cNvSpPr>
          <p:nvPr>
            <p:ph type="sldNum" sz="quarter" idx="12"/>
          </p:nvPr>
        </p:nvSpPr>
        <p:spPr/>
        <p:txBody>
          <a:bodyPr/>
          <a:lstStyle/>
          <a:p>
            <a:r>
              <a:rPr lang="en-US" dirty="0"/>
              <a:t>PAGE  </a:t>
            </a:r>
            <a:fld id="{93005692-73BE-493E-93AB-ECD6027A7652}" type="slidenum">
              <a:rPr lang="en-US" smtClean="0"/>
              <a:pPr/>
              <a:t>4</a:t>
            </a:fld>
            <a:endParaRPr lang="en-US" dirty="0"/>
          </a:p>
        </p:txBody>
      </p:sp>
    </p:spTree>
    <p:custDataLst>
      <p:tags r:id="rId1"/>
    </p:custDataLst>
    <p:extLst>
      <p:ext uri="{BB962C8B-B14F-4D97-AF65-F5344CB8AC3E}">
        <p14:creationId xmlns:p14="http://schemas.microsoft.com/office/powerpoint/2010/main" val="2534801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Image result for dolly the shee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85616" y="1518897"/>
            <a:ext cx="3689444" cy="246443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eorge Gray honoured as a &quot;Hull Pioneer&quo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8837" y="2953258"/>
            <a:ext cx="2790254" cy="18013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How do you come up with an idea?</a:t>
            </a:r>
          </a:p>
        </p:txBody>
      </p:sp>
      <p:pic>
        <p:nvPicPr>
          <p:cNvPr id="1028" name="Picture 4" descr="Light as both a particle and a wave. (Image credit: Fabrizio Carbone/EPF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68045" y="1330035"/>
            <a:ext cx="3424528" cy="34245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568045" y="4843604"/>
            <a:ext cx="3105991" cy="276999"/>
          </a:xfrm>
          <a:prstGeom prst="rect">
            <a:avLst/>
          </a:prstGeom>
          <a:noFill/>
        </p:spPr>
        <p:txBody>
          <a:bodyPr wrap="square" rtlCol="0">
            <a:spAutoFit/>
          </a:bodyPr>
          <a:lstStyle/>
          <a:p>
            <a:r>
              <a:rPr lang="en-US" sz="1200" dirty="0"/>
              <a:t>Image by </a:t>
            </a:r>
            <a:r>
              <a:rPr lang="en-US" sz="1200" dirty="0" err="1"/>
              <a:t>Fabrizio</a:t>
            </a:r>
            <a:r>
              <a:rPr lang="en-US" sz="1200" dirty="0"/>
              <a:t> Carbone/EPFL</a:t>
            </a:r>
          </a:p>
        </p:txBody>
      </p:sp>
      <p:sp>
        <p:nvSpPr>
          <p:cNvPr id="6" name="TextBox 5"/>
          <p:cNvSpPr txBox="1"/>
          <p:nvPr/>
        </p:nvSpPr>
        <p:spPr>
          <a:xfrm>
            <a:off x="5377758" y="4055952"/>
            <a:ext cx="2082297" cy="461665"/>
          </a:xfrm>
          <a:prstGeom prst="rect">
            <a:avLst/>
          </a:prstGeom>
          <a:noFill/>
        </p:spPr>
        <p:txBody>
          <a:bodyPr wrap="square" rtlCol="0">
            <a:spAutoFit/>
          </a:bodyPr>
          <a:lstStyle/>
          <a:p>
            <a:r>
              <a:rPr lang="en-US" sz="1200" dirty="0"/>
              <a:t>Image from Wikimedia Foundation</a:t>
            </a:r>
          </a:p>
        </p:txBody>
      </p:sp>
      <p:sp>
        <p:nvSpPr>
          <p:cNvPr id="11" name="TextBox 10"/>
          <p:cNvSpPr txBox="1"/>
          <p:nvPr/>
        </p:nvSpPr>
        <p:spPr>
          <a:xfrm>
            <a:off x="790519" y="3880933"/>
            <a:ext cx="2082297" cy="461665"/>
          </a:xfrm>
          <a:prstGeom prst="rect">
            <a:avLst/>
          </a:prstGeom>
          <a:noFill/>
        </p:spPr>
        <p:txBody>
          <a:bodyPr wrap="square" rtlCol="0">
            <a:spAutoFit/>
          </a:bodyPr>
          <a:lstStyle/>
          <a:p>
            <a:r>
              <a:rPr lang="en-US" sz="1200" dirty="0"/>
              <a:t>Image from Wikimedia Foundation</a:t>
            </a:r>
          </a:p>
        </p:txBody>
      </p:sp>
      <p:pic>
        <p:nvPicPr>
          <p:cNvPr id="1036" name="Picture 12" descr="http://www2.csudh.edu/nsturm/images/200px-DNA_chemical_structure.svg.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8323" y="4590239"/>
            <a:ext cx="1905000" cy="221932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3159664" y="6347900"/>
            <a:ext cx="2082297" cy="461665"/>
          </a:xfrm>
          <a:prstGeom prst="rect">
            <a:avLst/>
          </a:prstGeom>
          <a:noFill/>
        </p:spPr>
        <p:txBody>
          <a:bodyPr wrap="square" rtlCol="0">
            <a:spAutoFit/>
          </a:bodyPr>
          <a:lstStyle/>
          <a:p>
            <a:r>
              <a:rPr lang="en-US" sz="1200" dirty="0"/>
              <a:t>Image from California State University</a:t>
            </a:r>
          </a:p>
        </p:txBody>
      </p:sp>
      <p:sp>
        <p:nvSpPr>
          <p:cNvPr id="7" name="TextBox 6"/>
          <p:cNvSpPr txBox="1"/>
          <p:nvPr/>
        </p:nvSpPr>
        <p:spPr>
          <a:xfrm>
            <a:off x="3043932" y="4843604"/>
            <a:ext cx="1654811" cy="461665"/>
          </a:xfrm>
          <a:prstGeom prst="rect">
            <a:avLst/>
          </a:prstGeom>
          <a:noFill/>
        </p:spPr>
        <p:txBody>
          <a:bodyPr wrap="square" rtlCol="0">
            <a:spAutoFit/>
          </a:bodyPr>
          <a:lstStyle/>
          <a:p>
            <a:r>
              <a:rPr lang="en-US" sz="1200" dirty="0"/>
              <a:t>Image above from University of York</a:t>
            </a:r>
          </a:p>
        </p:txBody>
      </p:sp>
      <p:pic>
        <p:nvPicPr>
          <p:cNvPr id="8" name="Picture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4258" y="1739577"/>
            <a:ext cx="2921018" cy="2088528"/>
          </a:xfrm>
          <a:prstGeom prst="rect">
            <a:avLst/>
          </a:prstGeom>
        </p:spPr>
      </p:pic>
      <p:sp>
        <p:nvSpPr>
          <p:cNvPr id="3" name="Rectangle 2">
            <a:extLst>
              <a:ext uri="{FF2B5EF4-FFF2-40B4-BE49-F238E27FC236}">
                <a16:creationId xmlns:a16="http://schemas.microsoft.com/office/drawing/2014/main" id="{5231AB24-C195-4593-8ADC-A75C65F418B1}"/>
              </a:ext>
            </a:extLst>
          </p:cNvPr>
          <p:cNvSpPr/>
          <p:nvPr/>
        </p:nvSpPr>
        <p:spPr>
          <a:xfrm>
            <a:off x="4569345" y="5011251"/>
            <a:ext cx="3597165" cy="13946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These are some examples – tailor this slide to your students, which area of science they are interested most in/fun topics.</a:t>
            </a:r>
          </a:p>
        </p:txBody>
      </p:sp>
    </p:spTree>
    <p:custDataLst>
      <p:tags r:id="rId1"/>
    </p:custDataLst>
    <p:extLst>
      <p:ext uri="{BB962C8B-B14F-4D97-AF65-F5344CB8AC3E}">
        <p14:creationId xmlns:p14="http://schemas.microsoft.com/office/powerpoint/2010/main" val="201832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854362" y="1237675"/>
            <a:ext cx="4578250" cy="910202"/>
          </a:xfrm>
        </p:spPr>
        <p:txBody>
          <a:bodyPr/>
          <a:lstStyle/>
          <a:p>
            <a:r>
              <a:rPr lang="en-US" dirty="0"/>
              <a:t>The Good, The Bad, The Ugly. </a:t>
            </a:r>
          </a:p>
        </p:txBody>
      </p:sp>
      <p:sp>
        <p:nvSpPr>
          <p:cNvPr id="6" name="Text Placeholder 5"/>
          <p:cNvSpPr>
            <a:spLocks noGrp="1"/>
          </p:cNvSpPr>
          <p:nvPr>
            <p:ph type="body" sz="quarter" idx="13"/>
          </p:nvPr>
        </p:nvSpPr>
        <p:spPr>
          <a:xfrm>
            <a:off x="733201" y="2400061"/>
            <a:ext cx="4600799" cy="2114550"/>
          </a:xfrm>
        </p:spPr>
        <p:txBody>
          <a:bodyPr/>
          <a:lstStyle/>
          <a:p>
            <a:r>
              <a:rPr lang="en-US" dirty="0"/>
              <a:t>Why do your teachers hate when you use Google or Wikipedia?</a:t>
            </a:r>
          </a:p>
        </p:txBody>
      </p:sp>
      <p:pic>
        <p:nvPicPr>
          <p:cNvPr id="8" name="Picture 7"/>
          <p:cNvPicPr>
            <a:picLocks noChangeAspect="1"/>
          </p:cNvPicPr>
          <p:nvPr/>
        </p:nvPicPr>
        <p:blipFill>
          <a:blip r:embed="rId4"/>
          <a:stretch>
            <a:fillRect/>
          </a:stretch>
        </p:blipFill>
        <p:spPr>
          <a:xfrm>
            <a:off x="6622852" y="972245"/>
            <a:ext cx="4977281" cy="4119708"/>
          </a:xfrm>
          <a:prstGeom prst="rect">
            <a:avLst/>
          </a:prstGeom>
        </p:spPr>
      </p:pic>
      <p:sp>
        <p:nvSpPr>
          <p:cNvPr id="9" name="TextBox 8"/>
          <p:cNvSpPr txBox="1"/>
          <p:nvPr/>
        </p:nvSpPr>
        <p:spPr>
          <a:xfrm>
            <a:off x="6540916" y="5091953"/>
            <a:ext cx="5141151" cy="246221"/>
          </a:xfrm>
          <a:prstGeom prst="rect">
            <a:avLst/>
          </a:prstGeom>
          <a:noFill/>
        </p:spPr>
        <p:txBody>
          <a:bodyPr wrap="none" rtlCol="0">
            <a:spAutoFit/>
          </a:bodyPr>
          <a:lstStyle/>
          <a:p>
            <a:r>
              <a:rPr lang="en-US" sz="1000" dirty="0"/>
              <a:t>Image source: https://www.vosquestionsdeparents.fr/dossier/738/google-et-wikipedia</a:t>
            </a:r>
          </a:p>
        </p:txBody>
      </p:sp>
      <p:sp>
        <p:nvSpPr>
          <p:cNvPr id="2" name="Rectangle 1">
            <a:extLst>
              <a:ext uri="{FF2B5EF4-FFF2-40B4-BE49-F238E27FC236}">
                <a16:creationId xmlns:a16="http://schemas.microsoft.com/office/drawing/2014/main" id="{9859E3A1-0781-420A-8684-EE06C048778D}"/>
              </a:ext>
            </a:extLst>
          </p:cNvPr>
          <p:cNvSpPr/>
          <p:nvPr/>
        </p:nvSpPr>
        <p:spPr>
          <a:xfrm>
            <a:off x="3666744" y="585216"/>
            <a:ext cx="4041648" cy="12984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You can see a lot of our slides are deliberately vague – we want students to be talking, not just taking word for word notes. </a:t>
            </a:r>
          </a:p>
        </p:txBody>
      </p:sp>
    </p:spTree>
    <p:custDataLst>
      <p:tags r:id="rId1"/>
    </p:custDataLst>
    <p:extLst>
      <p:ext uri="{BB962C8B-B14F-4D97-AF65-F5344CB8AC3E}">
        <p14:creationId xmlns:p14="http://schemas.microsoft.com/office/powerpoint/2010/main" val="3885926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you find information?</a:t>
            </a:r>
          </a:p>
        </p:txBody>
      </p:sp>
      <p:pic>
        <p:nvPicPr>
          <p:cNvPr id="1026" name="Picture 2" descr="Google"/>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756624" y="1955549"/>
            <a:ext cx="1650591" cy="55828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cholar.google.ca/intl/en/scholar/images/1x/scholar_logo_64dp.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9251" y="4575453"/>
            <a:ext cx="2535221" cy="42586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witt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18100" y="3239475"/>
            <a:ext cx="956052" cy="956052"/>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lated imag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60830" y="1861151"/>
            <a:ext cx="2388946" cy="1051137"/>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Related imag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78593" y="3560851"/>
            <a:ext cx="2400300" cy="962025"/>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Image result for web of scienc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43211" y="3179338"/>
            <a:ext cx="2105025" cy="1076326"/>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Related imag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483096" y="4690380"/>
            <a:ext cx="2812767" cy="1271155"/>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Image result for sci finder"/>
          <p:cNvPicPr>
            <a:picLocks noChangeAspect="1" noChangeArrowheads="1"/>
          </p:cNvPicPr>
          <p:nvPr/>
        </p:nvPicPr>
        <p:blipFill>
          <a:blip r:embed="rId11" cstate="hqprint">
            <a:extLst>
              <a:ext uri="{28A0092B-C50C-407E-A947-70E740481C1C}">
                <a14:useLocalDpi xmlns:a14="http://schemas.microsoft.com/office/drawing/2010/main" val="0"/>
              </a:ext>
            </a:extLst>
          </a:blip>
          <a:srcRect/>
          <a:stretch>
            <a:fillRect/>
          </a:stretch>
        </p:blipFill>
        <p:spPr bwMode="auto">
          <a:xfrm>
            <a:off x="8959124" y="2701392"/>
            <a:ext cx="2870488" cy="617631"/>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Image result for reddit"/>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98435" y="4788385"/>
            <a:ext cx="1419665" cy="1419665"/>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Image result for aps physic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207440" y="5101414"/>
            <a:ext cx="1886358" cy="1131815"/>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Related imag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09855" y="2546614"/>
            <a:ext cx="2056425" cy="625869"/>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42" descr="Image result for proquest"/>
          <p:cNvPicPr>
            <a:picLocks noChangeAspect="1" noChangeArrowheads="1"/>
          </p:cNvPicPr>
          <p:nvPr/>
        </p:nvPicPr>
        <p:blipFill>
          <a:blip r:embed="rId15" cstate="hqprint">
            <a:extLst>
              <a:ext uri="{28A0092B-C50C-407E-A947-70E740481C1C}">
                <a14:useLocalDpi xmlns:a14="http://schemas.microsoft.com/office/drawing/2010/main" val="0"/>
              </a:ext>
            </a:extLst>
          </a:blip>
          <a:srcRect/>
          <a:stretch>
            <a:fillRect/>
          </a:stretch>
        </p:blipFill>
        <p:spPr bwMode="auto">
          <a:xfrm>
            <a:off x="8483096" y="1166156"/>
            <a:ext cx="2386175" cy="90497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08753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THE PROBLEM</a:t>
            </a:r>
          </a:p>
        </p:txBody>
      </p:sp>
      <p:sp>
        <p:nvSpPr>
          <p:cNvPr id="3" name="Footer Placeholder 2"/>
          <p:cNvSpPr>
            <a:spLocks noGrp="1"/>
          </p:cNvSpPr>
          <p:nvPr>
            <p:ph type="ftr" sz="quarter" idx="11"/>
          </p:nvPr>
        </p:nvSpPr>
        <p:spPr/>
        <p:txBody>
          <a:bodyPr/>
          <a:lstStyle/>
          <a:p>
            <a:r>
              <a:rPr lang="en-US" dirty="0"/>
              <a:t>CRITICALLY APPRAISING SOURCES</a:t>
            </a:r>
          </a:p>
        </p:txBody>
      </p:sp>
      <p:sp>
        <p:nvSpPr>
          <p:cNvPr id="4" name="Slide Number Placeholder 3"/>
          <p:cNvSpPr>
            <a:spLocks noGrp="1"/>
          </p:cNvSpPr>
          <p:nvPr>
            <p:ph type="sldNum" sz="quarter" idx="12"/>
          </p:nvPr>
        </p:nvSpPr>
        <p:spPr/>
        <p:txBody>
          <a:bodyPr/>
          <a:lstStyle/>
          <a:p>
            <a:r>
              <a:rPr lang="en-US" dirty="0"/>
              <a:t>PAGE  </a:t>
            </a:r>
            <a:fld id="{93005692-73BE-493E-93AB-ECD6027A7652}" type="slidenum">
              <a:rPr lang="en-US" smtClean="0"/>
              <a:pPr/>
              <a:t>8</a:t>
            </a:fld>
            <a:endParaRPr lang="en-US" dirty="0"/>
          </a:p>
        </p:txBody>
      </p:sp>
      <p:sp>
        <p:nvSpPr>
          <p:cNvPr id="12" name="Text Placeholder 11"/>
          <p:cNvSpPr>
            <a:spLocks noGrp="1"/>
          </p:cNvSpPr>
          <p:nvPr>
            <p:ph type="body" sz="quarter" idx="13"/>
          </p:nvPr>
        </p:nvSpPr>
        <p:spPr/>
        <p:txBody>
          <a:bodyPr>
            <a:normAutofit lnSpcReduction="10000"/>
          </a:bodyPr>
          <a:lstStyle/>
          <a:p>
            <a:r>
              <a:rPr lang="en-CA" dirty="0"/>
              <a:t>As part of a company wellness campaign, your organization is trying to decide whether or not they should fund a wearable fitness tracker.  Your supervisor has asked you to read </a:t>
            </a:r>
            <a:r>
              <a:rPr lang="en-CA" dirty="0">
                <a:hlinkClick r:id="rId4"/>
              </a:rPr>
              <a:t>an article</a:t>
            </a:r>
            <a:r>
              <a:rPr lang="en-CA" dirty="0"/>
              <a:t> and report back with a position on whether or not wearable fitness trackers were effective workplace interventions.</a:t>
            </a:r>
            <a:endParaRPr lang="en-US" dirty="0"/>
          </a:p>
        </p:txBody>
      </p:sp>
      <p:sp>
        <p:nvSpPr>
          <p:cNvPr id="2" name="Rectangle 1">
            <a:extLst>
              <a:ext uri="{FF2B5EF4-FFF2-40B4-BE49-F238E27FC236}">
                <a16:creationId xmlns:a16="http://schemas.microsoft.com/office/drawing/2014/main" id="{3AE26DE0-85E1-4229-B713-FAD3F1A423A8}"/>
              </a:ext>
            </a:extLst>
          </p:cNvPr>
          <p:cNvSpPr/>
          <p:nvPr/>
        </p:nvSpPr>
        <p:spPr>
          <a:xfrm>
            <a:off x="896112" y="400455"/>
            <a:ext cx="3803904" cy="18836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Tailor this slide to your article – we usually leave this up for their discussion to remind them what they’re thinking about </a:t>
            </a:r>
          </a:p>
        </p:txBody>
      </p:sp>
    </p:spTree>
    <p:custDataLst>
      <p:tags r:id="rId1"/>
    </p:custDataLst>
    <p:extLst>
      <p:ext uri="{BB962C8B-B14F-4D97-AF65-F5344CB8AC3E}">
        <p14:creationId xmlns:p14="http://schemas.microsoft.com/office/powerpoint/2010/main" val="926310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550988" y="3461558"/>
            <a:ext cx="9070975" cy="2776279"/>
          </a:xfrm>
        </p:spPr>
        <p:txBody>
          <a:bodyPr>
            <a:normAutofit/>
          </a:bodyPr>
          <a:lstStyle/>
          <a:p>
            <a:r>
              <a:rPr lang="en-US" dirty="0"/>
              <a:t>What is bias?</a:t>
            </a:r>
          </a:p>
          <a:p>
            <a:r>
              <a:rPr lang="en-US" dirty="0"/>
              <a:t>What does it take for an article to be published?</a:t>
            </a:r>
          </a:p>
          <a:p>
            <a:r>
              <a:rPr lang="en-US" dirty="0"/>
              <a:t>What about skepticism in science?</a:t>
            </a:r>
          </a:p>
          <a:p>
            <a:r>
              <a:rPr lang="en-US" dirty="0"/>
              <a:t>How do you situate yourself in science?</a:t>
            </a:r>
          </a:p>
        </p:txBody>
      </p:sp>
      <p:sp>
        <p:nvSpPr>
          <p:cNvPr id="3" name="Title 2"/>
          <p:cNvSpPr>
            <a:spLocks noGrp="1"/>
          </p:cNvSpPr>
          <p:nvPr>
            <p:ph type="title"/>
          </p:nvPr>
        </p:nvSpPr>
        <p:spPr/>
        <p:txBody>
          <a:bodyPr>
            <a:normAutofit fontScale="90000"/>
          </a:bodyPr>
          <a:lstStyle/>
          <a:p>
            <a:r>
              <a:rPr lang="en-US" dirty="0"/>
              <a:t>Thinking critically about a source </a:t>
            </a:r>
          </a:p>
        </p:txBody>
      </p:sp>
      <p:sp>
        <p:nvSpPr>
          <p:cNvPr id="4" name="Footer Placeholder 3"/>
          <p:cNvSpPr>
            <a:spLocks noGrp="1"/>
          </p:cNvSpPr>
          <p:nvPr>
            <p:ph type="ftr" sz="quarter" idx="11"/>
          </p:nvPr>
        </p:nvSpPr>
        <p:spPr/>
        <p:txBody>
          <a:bodyPr/>
          <a:lstStyle/>
          <a:p>
            <a:r>
              <a:rPr lang="en-US" dirty="0"/>
              <a:t>CRITICALLY APPRAISING SOURCES</a:t>
            </a:r>
          </a:p>
        </p:txBody>
      </p:sp>
      <p:sp>
        <p:nvSpPr>
          <p:cNvPr id="5" name="Slide Number Placeholder 4"/>
          <p:cNvSpPr>
            <a:spLocks noGrp="1"/>
          </p:cNvSpPr>
          <p:nvPr>
            <p:ph type="sldNum" sz="quarter" idx="12"/>
          </p:nvPr>
        </p:nvSpPr>
        <p:spPr/>
        <p:txBody>
          <a:bodyPr/>
          <a:lstStyle/>
          <a:p>
            <a:r>
              <a:rPr lang="en-US" dirty="0"/>
              <a:t>PAGE  </a:t>
            </a:r>
            <a:fld id="{93005692-73BE-493E-93AB-ECD6027A7652}" type="slidenum">
              <a:rPr lang="en-US" smtClean="0"/>
              <a:pPr/>
              <a:t>9</a:t>
            </a:fld>
            <a:endParaRPr lang="en-US" dirty="0"/>
          </a:p>
        </p:txBody>
      </p:sp>
      <p:sp>
        <p:nvSpPr>
          <p:cNvPr id="6" name="Rectangle 5">
            <a:extLst>
              <a:ext uri="{FF2B5EF4-FFF2-40B4-BE49-F238E27FC236}">
                <a16:creationId xmlns:a16="http://schemas.microsoft.com/office/drawing/2014/main" id="{D3B06CF7-140B-4AC4-9A2F-59483BDAEFB9}"/>
              </a:ext>
            </a:extLst>
          </p:cNvPr>
          <p:cNvSpPr/>
          <p:nvPr/>
        </p:nvSpPr>
        <p:spPr>
          <a:xfrm>
            <a:off x="1243584" y="585216"/>
            <a:ext cx="4946904" cy="19385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For this part of the discussion, we focus in on what is bias? Is it good? We remind them that everyone is biased, and being aware of their bias is important, because it helps them be critical thinkers </a:t>
            </a:r>
          </a:p>
        </p:txBody>
      </p:sp>
    </p:spTree>
    <p:custDataLst>
      <p:tags r:id="rId1"/>
    </p:custDataLst>
    <p:extLst>
      <p:ext uri="{BB962C8B-B14F-4D97-AF65-F5344CB8AC3E}">
        <p14:creationId xmlns:p14="http://schemas.microsoft.com/office/powerpoint/2010/main" val="3895099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RADAR</a:t>
            </a:r>
          </a:p>
        </p:txBody>
      </p:sp>
      <p:sp>
        <p:nvSpPr>
          <p:cNvPr id="5" name="Content Placeholder 4"/>
          <p:cNvSpPr>
            <a:spLocks noGrp="1"/>
          </p:cNvSpPr>
          <p:nvPr>
            <p:ph idx="1"/>
          </p:nvPr>
        </p:nvSpPr>
        <p:spPr/>
        <p:txBody>
          <a:bodyPr/>
          <a:lstStyle/>
          <a:p>
            <a:r>
              <a:rPr lang="en-US" dirty="0">
                <a:solidFill>
                  <a:schemeClr val="accent1">
                    <a:lumMod val="50000"/>
                  </a:schemeClr>
                </a:solidFill>
              </a:rPr>
              <a:t>Rationale: </a:t>
            </a:r>
            <a:r>
              <a:rPr lang="en-US" dirty="0"/>
              <a:t>Why was this information created/published? </a:t>
            </a:r>
          </a:p>
          <a:p>
            <a:r>
              <a:rPr lang="en-US" dirty="0">
                <a:solidFill>
                  <a:schemeClr val="accent1">
                    <a:lumMod val="50000"/>
                  </a:schemeClr>
                </a:solidFill>
              </a:rPr>
              <a:t>Authority: </a:t>
            </a:r>
            <a:r>
              <a:rPr lang="en-US" dirty="0"/>
              <a:t>Who is the author? What are their credentials? </a:t>
            </a:r>
          </a:p>
          <a:p>
            <a:r>
              <a:rPr lang="en-US" dirty="0">
                <a:solidFill>
                  <a:schemeClr val="accent1">
                    <a:lumMod val="50000"/>
                  </a:schemeClr>
                </a:solidFill>
              </a:rPr>
              <a:t>Date: </a:t>
            </a:r>
            <a:r>
              <a:rPr lang="en-US" dirty="0"/>
              <a:t>When was the information published?</a:t>
            </a:r>
          </a:p>
          <a:p>
            <a:r>
              <a:rPr lang="en-US" dirty="0">
                <a:solidFill>
                  <a:schemeClr val="accent1">
                    <a:lumMod val="50000"/>
                  </a:schemeClr>
                </a:solidFill>
              </a:rPr>
              <a:t>Accuracy: </a:t>
            </a:r>
            <a:r>
              <a:rPr lang="en-US" dirty="0"/>
              <a:t>Is the information accurate? Is it cited? </a:t>
            </a:r>
          </a:p>
          <a:p>
            <a:r>
              <a:rPr lang="en-US" dirty="0">
                <a:solidFill>
                  <a:schemeClr val="accent1">
                    <a:lumMod val="50000"/>
                  </a:schemeClr>
                </a:solidFill>
              </a:rPr>
              <a:t>Relevance: </a:t>
            </a:r>
            <a:r>
              <a:rPr lang="en-US" dirty="0"/>
              <a:t>Is this resource a good one for your purpose? </a:t>
            </a:r>
          </a:p>
          <a:p>
            <a:pPr marL="0" indent="0">
              <a:buNone/>
            </a:pPr>
            <a:endParaRPr lang="en-US" dirty="0"/>
          </a:p>
        </p:txBody>
      </p:sp>
    </p:spTree>
    <p:custDataLst>
      <p:tags r:id="rId1"/>
    </p:custDataLst>
    <p:extLst>
      <p:ext uri="{BB962C8B-B14F-4D97-AF65-F5344CB8AC3E}">
        <p14:creationId xmlns:p14="http://schemas.microsoft.com/office/powerpoint/2010/main" val="1720442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311135" y="1355271"/>
            <a:ext cx="11569729" cy="4980037"/>
          </a:xfrm>
        </p:spPr>
        <p:txBody>
          <a:bodyPr>
            <a:normAutofit/>
          </a:bodyPr>
          <a:lstStyle/>
          <a:p>
            <a:pPr marR="0" lvl="0" algn="l">
              <a:lnSpc>
                <a:spcPct val="107000"/>
              </a:lnSpc>
              <a:spcBef>
                <a:spcPts val="0"/>
              </a:spcBef>
              <a:spcAft>
                <a:spcPts val="0"/>
              </a:spcAft>
            </a:pPr>
            <a:r>
              <a:rPr lang="en-CA" dirty="0">
                <a:solidFill>
                  <a:srgbClr val="000000"/>
                </a:solidFill>
                <a:ea typeface="Times New Roman" panose="02020603050405020304" pitchFamily="18" charset="0"/>
                <a:cs typeface="Times New Roman" panose="02020603050405020304" pitchFamily="18" charset="0"/>
              </a:rPr>
              <a:t>Using the article provided apply the RADAR framework. Additionally, consider the following?</a:t>
            </a:r>
          </a:p>
          <a:p>
            <a:pPr marL="342900" marR="0" lvl="0" indent="-342900" algn="l">
              <a:lnSpc>
                <a:spcPct val="107000"/>
              </a:lnSpc>
              <a:spcBef>
                <a:spcPts val="0"/>
              </a:spcBef>
              <a:spcAft>
                <a:spcPts val="0"/>
              </a:spcAft>
              <a:buFont typeface="+mj-lt"/>
              <a:buAutoNum type="arabicPeriod"/>
            </a:pPr>
            <a:r>
              <a:rPr lang="en-CA" dirty="0">
                <a:solidFill>
                  <a:srgbClr val="000000"/>
                </a:solidFill>
                <a:ea typeface="Times New Roman" panose="02020603050405020304" pitchFamily="18" charset="0"/>
                <a:cs typeface="Times New Roman" panose="02020603050405020304" pitchFamily="18" charset="0"/>
              </a:rPr>
              <a:t>Where you are likely to find the answers to these questions? Inside or outside the article?</a:t>
            </a:r>
            <a:endParaRPr lang="en-CA" dirty="0">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mj-lt"/>
              <a:buAutoNum type="arabicPeriod"/>
            </a:pPr>
            <a:r>
              <a:rPr lang="en-CA" dirty="0">
                <a:solidFill>
                  <a:srgbClr val="000000"/>
                </a:solidFill>
                <a:ea typeface="Times New Roman" panose="02020603050405020304" pitchFamily="18" charset="0"/>
                <a:cs typeface="Times New Roman" panose="02020603050405020304" pitchFamily="18" charset="0"/>
              </a:rPr>
              <a:t>How is the information in the article structured? What clue does the structure give you about the Reason and Relevance?</a:t>
            </a:r>
          </a:p>
          <a:p>
            <a:pPr marL="342900" marR="0" lvl="0" indent="-342900" algn="l">
              <a:lnSpc>
                <a:spcPct val="107000"/>
              </a:lnSpc>
              <a:spcBef>
                <a:spcPts val="0"/>
              </a:spcBef>
              <a:spcAft>
                <a:spcPts val="0"/>
              </a:spcAft>
              <a:buFont typeface="+mj-lt"/>
              <a:buAutoNum type="arabicPeriod"/>
            </a:pPr>
            <a:r>
              <a:rPr lang="en-CA" dirty="0">
                <a:solidFill>
                  <a:srgbClr val="000000"/>
                </a:solidFill>
                <a:ea typeface="Times New Roman" panose="02020603050405020304" pitchFamily="18" charset="0"/>
                <a:cs typeface="Times New Roman" panose="02020603050405020304" pitchFamily="18" charset="0"/>
              </a:rPr>
              <a:t>How could you record or communicate your findings? </a:t>
            </a:r>
            <a:endParaRPr lang="en-CA" dirty="0">
              <a:ea typeface="Calibri" panose="020F0502020204030204" pitchFamily="34" charset="0"/>
              <a:cs typeface="Times New Roman" panose="02020603050405020304" pitchFamily="18" charset="0"/>
            </a:endParaRPr>
          </a:p>
          <a:p>
            <a:pPr algn="l"/>
            <a:endParaRPr lang="en-US" dirty="0"/>
          </a:p>
        </p:txBody>
      </p:sp>
      <p:sp>
        <p:nvSpPr>
          <p:cNvPr id="3" name="Title 2"/>
          <p:cNvSpPr>
            <a:spLocks noGrp="1"/>
          </p:cNvSpPr>
          <p:nvPr>
            <p:ph type="title"/>
          </p:nvPr>
        </p:nvSpPr>
        <p:spPr>
          <a:xfrm>
            <a:off x="311135" y="309253"/>
            <a:ext cx="11569729" cy="1046019"/>
          </a:xfrm>
        </p:spPr>
        <p:txBody>
          <a:bodyPr/>
          <a:lstStyle/>
          <a:p>
            <a:r>
              <a:rPr lang="en-US" dirty="0"/>
              <a:t>In Pairs</a:t>
            </a:r>
          </a:p>
        </p:txBody>
      </p:sp>
      <p:sp>
        <p:nvSpPr>
          <p:cNvPr id="4" name="Footer Placeholder 3"/>
          <p:cNvSpPr>
            <a:spLocks noGrp="1"/>
          </p:cNvSpPr>
          <p:nvPr>
            <p:ph type="ftr" sz="quarter" idx="11"/>
          </p:nvPr>
        </p:nvSpPr>
        <p:spPr/>
        <p:txBody>
          <a:bodyPr/>
          <a:lstStyle/>
          <a:p>
            <a:r>
              <a:rPr lang="en-US" dirty="0"/>
              <a:t>CRITICALLY APPRAISING SOURCES</a:t>
            </a:r>
          </a:p>
        </p:txBody>
      </p:sp>
      <p:sp>
        <p:nvSpPr>
          <p:cNvPr id="5" name="Slide Number Placeholder 4"/>
          <p:cNvSpPr>
            <a:spLocks noGrp="1"/>
          </p:cNvSpPr>
          <p:nvPr>
            <p:ph type="sldNum" sz="quarter" idx="12"/>
          </p:nvPr>
        </p:nvSpPr>
        <p:spPr/>
        <p:txBody>
          <a:bodyPr/>
          <a:lstStyle/>
          <a:p>
            <a:r>
              <a:rPr lang="en-US" dirty="0"/>
              <a:t>PAGE  </a:t>
            </a:r>
            <a:fld id="{93005692-73BE-493E-93AB-ECD6027A7652}" type="slidenum">
              <a:rPr lang="en-US" smtClean="0"/>
              <a:pPr/>
              <a:t>11</a:t>
            </a:fld>
            <a:endParaRPr lang="en-US" dirty="0"/>
          </a:p>
        </p:txBody>
      </p:sp>
    </p:spTree>
    <p:custDataLst>
      <p:tags r:id="rId1"/>
    </p:custDataLst>
    <p:extLst>
      <p:ext uri="{BB962C8B-B14F-4D97-AF65-F5344CB8AC3E}">
        <p14:creationId xmlns:p14="http://schemas.microsoft.com/office/powerpoint/2010/main" val="388866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560512" y="2302229"/>
            <a:ext cx="9070975" cy="3282141"/>
          </a:xfrm>
        </p:spPr>
        <p:txBody>
          <a:bodyPr>
            <a:normAutofit/>
          </a:bodyPr>
          <a:lstStyle/>
          <a:p>
            <a:r>
              <a:rPr lang="en-US" dirty="0"/>
              <a:t>On a cursory glance, what are the strengths and weaknesses of the article your boss chose? </a:t>
            </a:r>
          </a:p>
          <a:p>
            <a:endParaRPr lang="en-US" dirty="0"/>
          </a:p>
          <a:p>
            <a:r>
              <a:rPr lang="en-US" dirty="0"/>
              <a:t>Where could you go to find additional info?</a:t>
            </a:r>
          </a:p>
        </p:txBody>
      </p:sp>
      <p:sp>
        <p:nvSpPr>
          <p:cNvPr id="4" name="Footer Placeholder 3"/>
          <p:cNvSpPr>
            <a:spLocks noGrp="1"/>
          </p:cNvSpPr>
          <p:nvPr>
            <p:ph type="ftr" sz="quarter" idx="11"/>
          </p:nvPr>
        </p:nvSpPr>
        <p:spPr/>
        <p:txBody>
          <a:bodyPr/>
          <a:lstStyle/>
          <a:p>
            <a:r>
              <a:rPr lang="en-US" dirty="0"/>
              <a:t>CRITICALLY APPRAISING SOURCES</a:t>
            </a:r>
          </a:p>
        </p:txBody>
      </p:sp>
      <p:sp>
        <p:nvSpPr>
          <p:cNvPr id="5" name="Slide Number Placeholder 4"/>
          <p:cNvSpPr>
            <a:spLocks noGrp="1"/>
          </p:cNvSpPr>
          <p:nvPr>
            <p:ph type="sldNum" sz="quarter" idx="12"/>
          </p:nvPr>
        </p:nvSpPr>
        <p:spPr/>
        <p:txBody>
          <a:bodyPr/>
          <a:lstStyle/>
          <a:p>
            <a:r>
              <a:rPr lang="en-US" dirty="0"/>
              <a:t>PAGE  </a:t>
            </a:r>
            <a:fld id="{93005692-73BE-493E-93AB-ECD6027A7652}" type="slidenum">
              <a:rPr lang="en-US" smtClean="0"/>
              <a:pPr/>
              <a:t>12</a:t>
            </a:fld>
            <a:endParaRPr lang="en-US" dirty="0"/>
          </a:p>
        </p:txBody>
      </p:sp>
    </p:spTree>
    <p:custDataLst>
      <p:tags r:id="rId1"/>
    </p:custDataLst>
    <p:extLst>
      <p:ext uri="{BB962C8B-B14F-4D97-AF65-F5344CB8AC3E}">
        <p14:creationId xmlns:p14="http://schemas.microsoft.com/office/powerpoint/2010/main" val="1272585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Specialized Resources for Sciences</a:t>
            </a:r>
          </a:p>
        </p:txBody>
      </p:sp>
      <p:sp>
        <p:nvSpPr>
          <p:cNvPr id="3" name="Content Placeholder 2"/>
          <p:cNvSpPr>
            <a:spLocks noGrp="1"/>
          </p:cNvSpPr>
          <p:nvPr>
            <p:ph idx="1"/>
          </p:nvPr>
        </p:nvSpPr>
        <p:spPr>
          <a:xfrm>
            <a:off x="385389" y="1330035"/>
            <a:ext cx="11569729" cy="4595117"/>
          </a:xfrm>
        </p:spPr>
        <p:txBody>
          <a:bodyPr>
            <a:normAutofit/>
          </a:bodyPr>
          <a:lstStyle/>
          <a:p>
            <a:r>
              <a:rPr lang="en-US" dirty="0"/>
              <a:t>E-books:</a:t>
            </a:r>
          </a:p>
          <a:p>
            <a:r>
              <a:rPr lang="en-US" dirty="0"/>
              <a:t>Databases:</a:t>
            </a:r>
          </a:p>
          <a:p>
            <a:r>
              <a:rPr lang="en-US" dirty="0"/>
              <a:t>Chemical/Physical Properties:</a:t>
            </a:r>
          </a:p>
          <a:p>
            <a:r>
              <a:rPr lang="en-US" dirty="0"/>
              <a:t>Library Links: </a:t>
            </a:r>
          </a:p>
          <a:p>
            <a:r>
              <a:rPr lang="en-US"/>
              <a:t>News Sources: </a:t>
            </a:r>
            <a:endParaRPr lang="en-US" dirty="0"/>
          </a:p>
          <a:p>
            <a:endParaRPr lang="en-US" dirty="0"/>
          </a:p>
          <a:p>
            <a:endParaRPr lang="en-US" dirty="0"/>
          </a:p>
        </p:txBody>
      </p:sp>
    </p:spTree>
    <p:custDataLst>
      <p:tags r:id="rId1"/>
    </p:custDataLst>
    <p:extLst>
      <p:ext uri="{BB962C8B-B14F-4D97-AF65-F5344CB8AC3E}">
        <p14:creationId xmlns:p14="http://schemas.microsoft.com/office/powerpoint/2010/main" val="1009543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259883" y="678980"/>
            <a:ext cx="11569728" cy="734183"/>
            <a:chOff x="5961389" y="2474446"/>
            <a:chExt cx="3530792" cy="2118475"/>
          </a:xfrm>
        </p:grpSpPr>
        <p:sp>
          <p:nvSpPr>
            <p:cNvPr id="9" name="Rectangle 8"/>
            <p:cNvSpPr/>
            <p:nvPr/>
          </p:nvSpPr>
          <p:spPr>
            <a:xfrm>
              <a:off x="5961389" y="2474446"/>
              <a:ext cx="3530792" cy="2118475"/>
            </a:xfrm>
            <a:prstGeom prst="rect">
              <a:avLst/>
            </a:prstGeom>
          </p:spPr>
          <p:style>
            <a:lnRef idx="2">
              <a:schemeClr val="lt1">
                <a:hueOff val="0"/>
                <a:satOff val="0"/>
                <a:lumOff val="0"/>
                <a:alphaOff val="0"/>
              </a:schemeClr>
            </a:lnRef>
            <a:fillRef idx="1">
              <a:schemeClr val="accent3">
                <a:alpha val="90000"/>
                <a:hueOff val="0"/>
                <a:satOff val="0"/>
                <a:lumOff val="0"/>
                <a:alphaOff val="-40000"/>
              </a:schemeClr>
            </a:fillRef>
            <a:effectRef idx="0">
              <a:schemeClr val="accent3">
                <a:alpha val="90000"/>
                <a:hueOff val="0"/>
                <a:satOff val="0"/>
                <a:lumOff val="0"/>
                <a:alphaOff val="-40000"/>
              </a:schemeClr>
            </a:effectRef>
            <a:fontRef idx="minor">
              <a:schemeClr val="lt1"/>
            </a:fontRef>
          </p:style>
        </p:sp>
        <p:sp>
          <p:nvSpPr>
            <p:cNvPr id="10" name="TextBox 9"/>
            <p:cNvSpPr txBox="1"/>
            <p:nvPr/>
          </p:nvSpPr>
          <p:spPr>
            <a:xfrm>
              <a:off x="5961389" y="2474446"/>
              <a:ext cx="3530792" cy="21184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5260" tIns="175260" rIns="175260" bIns="175260" numCol="1" spcCol="1270" anchor="ctr" anchorCtr="0">
              <a:noAutofit/>
            </a:bodyPr>
            <a:lstStyle/>
            <a:p>
              <a:pPr lvl="0" defTabSz="2044700">
                <a:lnSpc>
                  <a:spcPct val="90000"/>
                </a:lnSpc>
                <a:spcBef>
                  <a:spcPct val="0"/>
                </a:spcBef>
                <a:spcAft>
                  <a:spcPct val="35000"/>
                </a:spcAft>
              </a:pPr>
              <a:r>
                <a:rPr lang="en-US" sz="4600" b="1" kern="1200" dirty="0"/>
                <a:t>Questions</a:t>
              </a:r>
              <a:endParaRPr lang="en-US" sz="4600" kern="1200" dirty="0"/>
            </a:p>
          </p:txBody>
        </p:sp>
      </p:grpSp>
      <p:sp>
        <p:nvSpPr>
          <p:cNvPr id="3" name="Content Placeholder 2">
            <a:extLst>
              <a:ext uri="{FF2B5EF4-FFF2-40B4-BE49-F238E27FC236}">
                <a16:creationId xmlns:a16="http://schemas.microsoft.com/office/drawing/2014/main" id="{F5AD55CA-27F6-4C66-B774-F9E14C24F605}"/>
              </a:ext>
            </a:extLst>
          </p:cNvPr>
          <p:cNvSpPr>
            <a:spLocks noGrp="1"/>
          </p:cNvSpPr>
          <p:nvPr>
            <p:ph idx="1"/>
          </p:nvPr>
        </p:nvSpPr>
        <p:spPr/>
        <p:txBody>
          <a:bodyPr/>
          <a:lstStyle/>
          <a:p>
            <a:endParaRPr lang="en-US"/>
          </a:p>
        </p:txBody>
      </p:sp>
    </p:spTree>
    <p:custDataLst>
      <p:tags r:id="rId1"/>
    </p:custDataLst>
    <p:extLst>
      <p:ext uri="{BB962C8B-B14F-4D97-AF65-F5344CB8AC3E}">
        <p14:creationId xmlns:p14="http://schemas.microsoft.com/office/powerpoint/2010/main" val="100909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259883" y="678980"/>
            <a:ext cx="11569728" cy="734183"/>
            <a:chOff x="5961389" y="2474446"/>
            <a:chExt cx="3530792" cy="2118475"/>
          </a:xfrm>
        </p:grpSpPr>
        <p:sp>
          <p:nvSpPr>
            <p:cNvPr id="9" name="Rectangle 8"/>
            <p:cNvSpPr/>
            <p:nvPr/>
          </p:nvSpPr>
          <p:spPr>
            <a:xfrm>
              <a:off x="5961389" y="2474446"/>
              <a:ext cx="3530792" cy="2118475"/>
            </a:xfrm>
            <a:prstGeom prst="rect">
              <a:avLst/>
            </a:prstGeom>
          </p:spPr>
          <p:style>
            <a:lnRef idx="2">
              <a:schemeClr val="lt1">
                <a:hueOff val="0"/>
                <a:satOff val="0"/>
                <a:lumOff val="0"/>
                <a:alphaOff val="0"/>
              </a:schemeClr>
            </a:lnRef>
            <a:fillRef idx="1">
              <a:schemeClr val="accent3">
                <a:alpha val="90000"/>
                <a:hueOff val="0"/>
                <a:satOff val="0"/>
                <a:lumOff val="0"/>
                <a:alphaOff val="-40000"/>
              </a:schemeClr>
            </a:fillRef>
            <a:effectRef idx="0">
              <a:schemeClr val="accent3">
                <a:alpha val="90000"/>
                <a:hueOff val="0"/>
                <a:satOff val="0"/>
                <a:lumOff val="0"/>
                <a:alphaOff val="-40000"/>
              </a:schemeClr>
            </a:effectRef>
            <a:fontRef idx="minor">
              <a:schemeClr val="lt1"/>
            </a:fontRef>
          </p:style>
        </p:sp>
        <p:sp>
          <p:nvSpPr>
            <p:cNvPr id="10" name="TextBox 9"/>
            <p:cNvSpPr txBox="1"/>
            <p:nvPr/>
          </p:nvSpPr>
          <p:spPr>
            <a:xfrm>
              <a:off x="5961389" y="2474446"/>
              <a:ext cx="3530792" cy="21184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5260" tIns="175260" rIns="175260" bIns="175260" numCol="1" spcCol="1270" anchor="ctr" anchorCtr="0">
              <a:noAutofit/>
            </a:bodyPr>
            <a:lstStyle/>
            <a:p>
              <a:pPr lvl="0" defTabSz="2044700">
                <a:lnSpc>
                  <a:spcPct val="90000"/>
                </a:lnSpc>
                <a:spcBef>
                  <a:spcPct val="0"/>
                </a:spcBef>
                <a:spcAft>
                  <a:spcPct val="35000"/>
                </a:spcAft>
              </a:pPr>
              <a:r>
                <a:rPr lang="en-US" sz="4600" b="1" kern="1200" dirty="0"/>
                <a:t>Contact Information </a:t>
              </a:r>
              <a:endParaRPr lang="en-US" sz="4600" kern="1200" dirty="0"/>
            </a:p>
          </p:txBody>
        </p:sp>
      </p:grpSp>
      <p:sp>
        <p:nvSpPr>
          <p:cNvPr id="2" name="Content Placeholder 1">
            <a:extLst>
              <a:ext uri="{FF2B5EF4-FFF2-40B4-BE49-F238E27FC236}">
                <a16:creationId xmlns:a16="http://schemas.microsoft.com/office/drawing/2014/main" id="{C6FC5660-9B30-47E7-9A64-114C666CD8A2}"/>
              </a:ext>
            </a:extLst>
          </p:cNvPr>
          <p:cNvSpPr>
            <a:spLocks noGrp="1"/>
          </p:cNvSpPr>
          <p:nvPr>
            <p:ph idx="1"/>
          </p:nvPr>
        </p:nvSpPr>
        <p:spPr>
          <a:xfrm>
            <a:off x="3280161" y="2416466"/>
            <a:ext cx="5139010" cy="1012534"/>
          </a:xfrm>
        </p:spPr>
        <p:txBody>
          <a:bodyPr vert="horz" lIns="91440" tIns="45720" rIns="91440" bIns="45720" rtlCol="0" anchor="t">
            <a:normAutofit fontScale="92500" lnSpcReduction="10000"/>
          </a:bodyPr>
          <a:lstStyle/>
          <a:p>
            <a:pPr marL="0" indent="0">
              <a:buNone/>
            </a:pPr>
            <a:r>
              <a:rPr lang="en-US" dirty="0"/>
              <a:t>Kate Mercer (kmercer@uwaterloo.ca), Kari Weaver (kdweaver@uwaterloo.ca). University of Waterloo Library. 2021. </a:t>
            </a:r>
            <a:endParaRPr lang="en-CA" dirty="0"/>
          </a:p>
        </p:txBody>
      </p:sp>
      <p:pic>
        <p:nvPicPr>
          <p:cNvPr id="4" name="Picture 3">
            <a:extLst>
              <a:ext uri="{FF2B5EF4-FFF2-40B4-BE49-F238E27FC236}">
                <a16:creationId xmlns:a16="http://schemas.microsoft.com/office/drawing/2014/main" id="{5CE35B3C-9C29-4142-9E9F-200EF9C45F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8023" y="2645404"/>
            <a:ext cx="1574510" cy="554657"/>
          </a:xfrm>
          <a:prstGeom prst="rect">
            <a:avLst/>
          </a:prstGeom>
        </p:spPr>
      </p:pic>
    </p:spTree>
    <p:custDataLst>
      <p:tags r:id="rId1"/>
    </p:custDataLst>
    <p:extLst>
      <p:ext uri="{BB962C8B-B14F-4D97-AF65-F5344CB8AC3E}">
        <p14:creationId xmlns:p14="http://schemas.microsoft.com/office/powerpoint/2010/main" val="701710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UofWaterloo_WhiteBkgrd">
  <a:themeElements>
    <a:clrScheme name="Custom 8">
      <a:dk1>
        <a:srgbClr val="000000"/>
      </a:dk1>
      <a:lt1>
        <a:srgbClr val="FFFFFF"/>
      </a:lt1>
      <a:dk2>
        <a:srgbClr val="757575"/>
      </a:dk2>
      <a:lt2>
        <a:srgbClr val="D6D6D6"/>
      </a:lt2>
      <a:accent1>
        <a:srgbClr val="63A0FF"/>
      </a:accent1>
      <a:accent2>
        <a:srgbClr val="000000"/>
      </a:accent2>
      <a:accent3>
        <a:srgbClr val="0073CE"/>
      </a:accent3>
      <a:accent4>
        <a:srgbClr val="B2D3FF"/>
      </a:accent4>
      <a:accent5>
        <a:srgbClr val="0033BD"/>
      </a:accent5>
      <a:accent6>
        <a:srgbClr val="62A0FF"/>
      </a:accent6>
      <a:hlink>
        <a:srgbClr val="0033BD"/>
      </a:hlink>
      <a:folHlink>
        <a:srgbClr val="595959"/>
      </a:folHlink>
    </a:clrScheme>
    <a:fontScheme name="Impact + Georgia">
      <a:majorFont>
        <a:latin typeface="Impact"/>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Waterloo_science_16x9" id="{EB104C98-94EB-8A4E-9CD4-F8949385691A}" vid="{3C53CF50-6089-B64F-90B3-7A054A0900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D90A491793F574D833EEF3FF0869CA1" ma:contentTypeVersion="4" ma:contentTypeDescription="Create a new document." ma:contentTypeScope="" ma:versionID="16c75fcfa797eb25e1b342ac1e982fa5">
  <xsd:schema xmlns:xsd="http://www.w3.org/2001/XMLSchema" xmlns:xs="http://www.w3.org/2001/XMLSchema" xmlns:p="http://schemas.microsoft.com/office/2006/metadata/properties" xmlns:ns2="f0b0792d-d654-4f32-9135-0cf693c22f67" targetNamespace="http://schemas.microsoft.com/office/2006/metadata/properties" ma:root="true" ma:fieldsID="a0c41319fd5dd443abe6756c7e5e400b" ns2:_="">
    <xsd:import namespace="f0b0792d-d654-4f32-9135-0cf693c22f6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b0792d-d654-4f32-9135-0cf693c22f6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9483CB0-8A0C-4D99-8256-C768191B242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FD7F74B-10CE-4D5B-AEAC-55B4CE5335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b0792d-d654-4f32-9135-0cf693c22f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82D910D-5B7D-4B7B-8854-A82EDFF0BE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uwaterloo_science_16x9</Template>
  <TotalTime>2703</TotalTime>
  <Words>2201</Words>
  <Application>Microsoft Office PowerPoint</Application>
  <PresentationFormat>Widescreen</PresentationFormat>
  <Paragraphs>147</Paragraphs>
  <Slides>15</Slides>
  <Notes>12</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UofWaterloo_WhiteBkgrd</vt:lpstr>
      <vt:lpstr>Critical Appraisal and First Year Sciences</vt:lpstr>
      <vt:lpstr>Science Librarians </vt:lpstr>
      <vt:lpstr>Library Locations</vt:lpstr>
      <vt:lpstr>Learning Outcomes </vt:lpstr>
      <vt:lpstr>How do you come up with an idea?</vt:lpstr>
      <vt:lpstr>The Good, The Bad, The Ugly. </vt:lpstr>
      <vt:lpstr>How do you find information?</vt:lpstr>
      <vt:lpstr>THE PROBLEM</vt:lpstr>
      <vt:lpstr>Thinking critically about a source </vt:lpstr>
      <vt:lpstr>RADAR</vt:lpstr>
      <vt:lpstr>In Pairs</vt:lpstr>
      <vt:lpstr>PowerPoint Presentation</vt:lpstr>
      <vt:lpstr>Specialized Resources for Sciences</vt:lpstr>
      <vt:lpstr>PowerPoint Presentation</vt:lpstr>
      <vt:lpstr>PowerPoint Presentation</vt:lpstr>
    </vt:vector>
  </TitlesOfParts>
  <Company>University of Waterloo, IST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SORTING OUT SOURCES: WHAT’S GOOD, WHAT’S NOT.</dc:title>
  <dc:creator>Ariel Stables-Kennedy</dc:creator>
  <cp:lastModifiedBy>Kate Mercer</cp:lastModifiedBy>
  <cp:revision>75</cp:revision>
  <dcterms:created xsi:type="dcterms:W3CDTF">2018-06-27T14:48:02Z</dcterms:created>
  <dcterms:modified xsi:type="dcterms:W3CDTF">2021-01-26T18:33:18Z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F602C267-1E9C-4650-A9BB-F5D59B560D0A</vt:lpwstr>
  </property>
  <property fmtid="{D5CDD505-2E9C-101B-9397-08002B2CF9AE}" pid="3" name="ArticulatePath">
    <vt:lpwstr>SCCOM100Slides91718</vt:lpwstr>
  </property>
  <property fmtid="{D5CDD505-2E9C-101B-9397-08002B2CF9AE}" pid="4" name="ContentTypeId">
    <vt:lpwstr>0x010100AD90A491793F574D833EEF3FF0869CA1</vt:lpwstr>
  </property>
</Properties>
</file>